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>
      <p:cViewPr varScale="1">
        <p:scale>
          <a:sx n="27" d="100"/>
          <a:sy n="27" d="100"/>
        </p:scale>
        <p:origin x="473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B2D0F8-216C-4BBB-AD25-4EB8DA7D012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E18FF362-20CA-4D0F-AD84-D29165A08185}">
      <dgm:prSet custT="1"/>
      <dgm:spPr>
        <a:solidFill>
          <a:srgbClr val="00B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LSK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Huvudstyrelse</a:t>
          </a:r>
        </a:p>
      </dgm:t>
    </dgm:pt>
    <dgm:pt modelId="{C3FACED3-13C0-4B7A-9CB5-8DCBFC5AE428}" type="parTrans" cxnId="{0A74D05B-0DFF-4A66-A447-9BDD26B0ECF0}">
      <dgm:prSet/>
      <dgm:spPr/>
      <dgm:t>
        <a:bodyPr/>
        <a:lstStyle/>
        <a:p>
          <a:endParaRPr lang="sv-SE"/>
        </a:p>
      </dgm:t>
    </dgm:pt>
    <dgm:pt modelId="{F4E20CC1-6DB0-4B58-80B2-60EEB3F81DD4}" type="sibTrans" cxnId="{0A74D05B-0DFF-4A66-A447-9BDD26B0ECF0}">
      <dgm:prSet/>
      <dgm:spPr/>
      <dgm:t>
        <a:bodyPr/>
        <a:lstStyle/>
        <a:p>
          <a:endParaRPr lang="sv-SE"/>
        </a:p>
      </dgm:t>
    </dgm:pt>
    <dgm:pt modelId="{C066BE27-48C5-484C-83B4-E0D483B0DABE}">
      <dgm:prSet custT="1"/>
      <dgm:spPr>
        <a:solidFill>
          <a:srgbClr val="00B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Badminton</a:t>
          </a:r>
          <a:endParaRPr kumimoji="0" lang="sv-SE" sz="8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A182DD99-2652-4CA7-A04E-1C832EE5A708}" type="parTrans" cxnId="{ACE38B8D-3F68-4A34-A3A4-13CF3224820F}">
      <dgm:prSet/>
      <dgm:spPr/>
      <dgm:t>
        <a:bodyPr/>
        <a:lstStyle/>
        <a:p>
          <a:endParaRPr lang="sv-SE"/>
        </a:p>
      </dgm:t>
    </dgm:pt>
    <dgm:pt modelId="{41867790-AA43-4DB5-BB65-0158BAC9E276}" type="sibTrans" cxnId="{ACE38B8D-3F68-4A34-A3A4-13CF3224820F}">
      <dgm:prSet/>
      <dgm:spPr/>
      <dgm:t>
        <a:bodyPr/>
        <a:lstStyle/>
        <a:p>
          <a:endParaRPr lang="sv-SE"/>
        </a:p>
      </dgm:t>
    </dgm:pt>
    <dgm:pt modelId="{112198CD-DF0F-4F10-8B22-63A869E04FD9}">
      <dgm:prSet custT="1"/>
      <dgm:spPr>
        <a:solidFill>
          <a:srgbClr val="00B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Innebandy</a:t>
          </a:r>
          <a:endParaRPr kumimoji="0" lang="sv-SE" sz="8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AE1D3A71-5AE5-4C9F-9D2A-CAFE05939CC6}" type="parTrans" cxnId="{96388074-C33C-427A-B769-61FC33896F94}">
      <dgm:prSet/>
      <dgm:spPr/>
      <dgm:t>
        <a:bodyPr/>
        <a:lstStyle/>
        <a:p>
          <a:endParaRPr lang="sv-SE"/>
        </a:p>
      </dgm:t>
    </dgm:pt>
    <dgm:pt modelId="{A132890D-530F-4EA6-9457-7F6FC6C35228}" type="sibTrans" cxnId="{96388074-C33C-427A-B769-61FC33896F94}">
      <dgm:prSet/>
      <dgm:spPr/>
      <dgm:t>
        <a:bodyPr/>
        <a:lstStyle/>
        <a:p>
          <a:endParaRPr lang="sv-SE"/>
        </a:p>
      </dgm:t>
    </dgm:pt>
    <dgm:pt modelId="{8D148D2E-BE12-40B2-B71F-9B2433650546}">
      <dgm:prSet custT="1"/>
      <dgm:spPr>
        <a:solidFill>
          <a:srgbClr val="00B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Gymnastik</a:t>
          </a:r>
          <a:endParaRPr kumimoji="0" lang="sv-SE" sz="8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4B9A8316-EA26-475B-A28E-D1CA4ED1BAF0}" type="parTrans" cxnId="{AE3D0FFD-BC75-4CDA-B0F4-9EE25B46F6C3}">
      <dgm:prSet/>
      <dgm:spPr/>
      <dgm:t>
        <a:bodyPr/>
        <a:lstStyle/>
        <a:p>
          <a:endParaRPr lang="sv-SE"/>
        </a:p>
      </dgm:t>
    </dgm:pt>
    <dgm:pt modelId="{8D6657C7-9CF2-4DF6-9621-1C0E30018AA0}" type="sibTrans" cxnId="{AE3D0FFD-BC75-4CDA-B0F4-9EE25B46F6C3}">
      <dgm:prSet/>
      <dgm:spPr/>
      <dgm:t>
        <a:bodyPr/>
        <a:lstStyle/>
        <a:p>
          <a:endParaRPr lang="sv-SE"/>
        </a:p>
      </dgm:t>
    </dgm:pt>
    <dgm:pt modelId="{B6D10C69-1455-4DB7-A0B6-025F331877CB}">
      <dgm:prSet custT="1"/>
      <dgm:spPr>
        <a:solidFill>
          <a:srgbClr val="92D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Fotboll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Sektions styrelse</a:t>
          </a:r>
          <a:endParaRPr kumimoji="0" lang="sv-SE" sz="8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95D9C6A0-2595-4DDC-A45B-D974FA7AFD4C}" type="parTrans" cxnId="{357F4F08-2573-4570-93C0-AC938AA0A111}">
      <dgm:prSet/>
      <dgm:spPr/>
      <dgm:t>
        <a:bodyPr/>
        <a:lstStyle/>
        <a:p>
          <a:endParaRPr lang="sv-SE"/>
        </a:p>
      </dgm:t>
    </dgm:pt>
    <dgm:pt modelId="{A1B07071-0A9A-4F3F-8002-1E884FA00975}" type="sibTrans" cxnId="{357F4F08-2573-4570-93C0-AC938AA0A111}">
      <dgm:prSet/>
      <dgm:spPr/>
      <dgm:t>
        <a:bodyPr/>
        <a:lstStyle/>
        <a:p>
          <a:endParaRPr lang="sv-SE"/>
        </a:p>
      </dgm:t>
    </dgm:pt>
    <dgm:pt modelId="{94FF5F84-C06B-4AFF-A46A-A35B4C1B4F81}">
      <dgm:prSet custT="1"/>
      <dgm:spPr>
        <a:solidFill>
          <a:srgbClr val="92D050"/>
        </a:solidFill>
      </dgm:spPr>
      <dgm:t>
        <a:bodyPr anchor="t"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v-SE" sz="1600" b="1" i="0" u="sng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Herr</a:t>
          </a:r>
          <a:r>
            <a:rPr kumimoji="0" lang="sv-S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Herr 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Herr 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Junior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v-SE" sz="8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9927ECD7-10C1-4944-B00A-85F7C9111498}" type="parTrans" cxnId="{3BFAE0AD-A618-46B3-BA25-F38CB2E6C619}">
      <dgm:prSet/>
      <dgm:spPr/>
      <dgm:t>
        <a:bodyPr/>
        <a:lstStyle/>
        <a:p>
          <a:endParaRPr lang="sv-SE"/>
        </a:p>
      </dgm:t>
    </dgm:pt>
    <dgm:pt modelId="{0A74D823-5251-4C8E-AA4F-976B7CBEBC40}" type="sibTrans" cxnId="{3BFAE0AD-A618-46B3-BA25-F38CB2E6C619}">
      <dgm:prSet/>
      <dgm:spPr/>
      <dgm:t>
        <a:bodyPr/>
        <a:lstStyle/>
        <a:p>
          <a:endParaRPr lang="sv-SE"/>
        </a:p>
      </dgm:t>
    </dgm:pt>
    <dgm:pt modelId="{923F606B-1178-4D8C-A9DC-76EBB42FB236}">
      <dgm:prSet custT="1"/>
      <dgm:spPr>
        <a:solidFill>
          <a:srgbClr val="92D050"/>
        </a:solidFill>
      </dgm:spPr>
      <dgm:t>
        <a:bodyPr anchor="t"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v-SE" sz="1600" b="1" i="0" u="sng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Dam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Dam 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Dam 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F99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v-SE" sz="8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59555CAA-62FB-46EC-AD4A-D25F6B774043}" type="parTrans" cxnId="{5C6FED3B-CC27-4962-9F1A-E22B0CD9E23D}">
      <dgm:prSet/>
      <dgm:spPr/>
      <dgm:t>
        <a:bodyPr/>
        <a:lstStyle/>
        <a:p>
          <a:endParaRPr lang="sv-SE"/>
        </a:p>
      </dgm:t>
    </dgm:pt>
    <dgm:pt modelId="{E645D49C-C252-4794-BF79-0F27653E3980}" type="sibTrans" cxnId="{5C6FED3B-CC27-4962-9F1A-E22B0CD9E23D}">
      <dgm:prSet/>
      <dgm:spPr/>
      <dgm:t>
        <a:bodyPr/>
        <a:lstStyle/>
        <a:p>
          <a:endParaRPr lang="sv-SE"/>
        </a:p>
      </dgm:t>
    </dgm:pt>
    <dgm:pt modelId="{2314EA29-0AEC-4089-9A97-233817CB0E2A}">
      <dgm:prSet custT="1"/>
      <dgm:spPr>
        <a:solidFill>
          <a:srgbClr val="92D050"/>
        </a:solidFill>
      </dgm:spPr>
      <dgm:t>
        <a:bodyPr anchor="t"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v-SE" sz="1600" b="1" i="0" u="sng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11-manna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P99-00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F00</a:t>
          </a:r>
        </a:p>
      </dgm:t>
    </dgm:pt>
    <dgm:pt modelId="{D16F6C2D-6A5E-49C9-B1EF-30E79714E38D}" type="parTrans" cxnId="{242C857F-C149-4442-AC6D-A632C11999AD}">
      <dgm:prSet/>
      <dgm:spPr/>
      <dgm:t>
        <a:bodyPr/>
        <a:lstStyle/>
        <a:p>
          <a:endParaRPr lang="sv-SE"/>
        </a:p>
      </dgm:t>
    </dgm:pt>
    <dgm:pt modelId="{A1440898-86CA-485F-8626-DE53B720517E}" type="sibTrans" cxnId="{242C857F-C149-4442-AC6D-A632C11999AD}">
      <dgm:prSet/>
      <dgm:spPr/>
      <dgm:t>
        <a:bodyPr/>
        <a:lstStyle/>
        <a:p>
          <a:endParaRPr lang="sv-SE"/>
        </a:p>
      </dgm:t>
    </dgm:pt>
    <dgm:pt modelId="{C2800AE3-F3DA-408B-93C9-90330C5F3687}">
      <dgm:prSet custT="1"/>
      <dgm:spPr>
        <a:solidFill>
          <a:srgbClr val="92D050"/>
        </a:solidFill>
      </dgm:spPr>
      <dgm:t>
        <a:bodyPr anchor="t"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v-SE" sz="1600" b="1" i="0" u="sng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5- &amp; 7-manna</a:t>
          </a:r>
          <a:endParaRPr kumimoji="0" lang="sv-SE" sz="16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F01-02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F03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F04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F05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F06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F07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P00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P01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P02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P03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P04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P05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P06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P07 </a:t>
          </a:r>
        </a:p>
      </dgm:t>
    </dgm:pt>
    <dgm:pt modelId="{6CEBADF0-C9FF-411C-A19A-2D3B3C523CC2}" type="parTrans" cxnId="{F0DA1F05-50EA-4373-93F3-19DBE5A6B913}">
      <dgm:prSet/>
      <dgm:spPr/>
      <dgm:t>
        <a:bodyPr/>
        <a:lstStyle/>
        <a:p>
          <a:endParaRPr lang="sv-SE"/>
        </a:p>
      </dgm:t>
    </dgm:pt>
    <dgm:pt modelId="{C1195C10-23AE-4456-BE18-66BBB4995A41}" type="sibTrans" cxnId="{F0DA1F05-50EA-4373-93F3-19DBE5A6B913}">
      <dgm:prSet/>
      <dgm:spPr/>
      <dgm:t>
        <a:bodyPr/>
        <a:lstStyle/>
        <a:p>
          <a:endParaRPr lang="sv-SE"/>
        </a:p>
      </dgm:t>
    </dgm:pt>
    <dgm:pt modelId="{648FD9B4-E713-4CBB-81C4-79A187F4497A}">
      <dgm:prSet custT="1"/>
      <dgm:spPr>
        <a:solidFill>
          <a:srgbClr val="00B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Motion</a:t>
          </a:r>
          <a:endParaRPr kumimoji="0" lang="sv-SE" sz="7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7FE8D94A-C64F-4764-8FD9-E13C1524E13B}" type="parTrans" cxnId="{8A78D255-2BE8-46BD-B719-E594B20C6506}">
      <dgm:prSet/>
      <dgm:spPr/>
      <dgm:t>
        <a:bodyPr/>
        <a:lstStyle/>
        <a:p>
          <a:endParaRPr lang="sv-SE"/>
        </a:p>
      </dgm:t>
    </dgm:pt>
    <dgm:pt modelId="{22AC510F-461C-4A7F-97E9-BD3F800D18FE}" type="sibTrans" cxnId="{8A78D255-2BE8-46BD-B719-E594B20C6506}">
      <dgm:prSet/>
      <dgm:spPr/>
      <dgm:t>
        <a:bodyPr/>
        <a:lstStyle/>
        <a:p>
          <a:endParaRPr lang="sv-SE"/>
        </a:p>
      </dgm:t>
    </dgm:pt>
    <dgm:pt modelId="{BAB3501E-79B4-4CCF-8B61-04955CBA0C23}">
      <dgm:prSet custT="1"/>
      <dgm:spPr>
        <a:solidFill>
          <a:srgbClr val="00B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Tennis</a:t>
          </a:r>
          <a:endParaRPr kumimoji="0" lang="sv-SE" sz="8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2857883C-98AB-4209-9142-BF60553F727D}" type="parTrans" cxnId="{3D2D4371-6268-42C8-990B-7ACCC085EF65}">
      <dgm:prSet/>
      <dgm:spPr/>
      <dgm:t>
        <a:bodyPr/>
        <a:lstStyle/>
        <a:p>
          <a:endParaRPr lang="sv-SE"/>
        </a:p>
      </dgm:t>
    </dgm:pt>
    <dgm:pt modelId="{2C26D8AD-4AF8-420A-914D-C5444EA33139}" type="sibTrans" cxnId="{3D2D4371-6268-42C8-990B-7ACCC085EF65}">
      <dgm:prSet/>
      <dgm:spPr/>
      <dgm:t>
        <a:bodyPr/>
        <a:lstStyle/>
        <a:p>
          <a:endParaRPr lang="sv-SE"/>
        </a:p>
      </dgm:t>
    </dgm:pt>
    <dgm:pt modelId="{81535637-41D0-431D-BE26-09FC65A00351}">
      <dgm:prSet custT="1"/>
      <dgm:spPr>
        <a:solidFill>
          <a:srgbClr val="92D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Anlägg </a:t>
          </a:r>
          <a:r>
            <a:rPr kumimoji="0" lang="sv-SE" sz="1600" b="1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ningen</a:t>
          </a:r>
          <a:endParaRPr kumimoji="0" lang="sv-SE" sz="8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D2618B10-0254-41DE-92B3-0FCE7D7DC6FD}" type="parTrans" cxnId="{B3E17EFB-9CDD-4425-B3C9-E65604F13991}">
      <dgm:prSet/>
      <dgm:spPr/>
      <dgm:t>
        <a:bodyPr/>
        <a:lstStyle/>
        <a:p>
          <a:endParaRPr lang="sv-SE"/>
        </a:p>
      </dgm:t>
    </dgm:pt>
    <dgm:pt modelId="{FF556AD3-0117-4469-9CEC-CC46482E5356}" type="sibTrans" cxnId="{B3E17EFB-9CDD-4425-B3C9-E65604F13991}">
      <dgm:prSet/>
      <dgm:spPr/>
      <dgm:t>
        <a:bodyPr/>
        <a:lstStyle/>
        <a:p>
          <a:endParaRPr lang="sv-SE"/>
        </a:p>
      </dgm:t>
    </dgm:pt>
    <dgm:pt modelId="{784E5BE3-E02A-43A3-98CC-1634FBD7EEAB}" type="pres">
      <dgm:prSet presAssocID="{80B2D0F8-216C-4BBB-AD25-4EB8DA7D012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F683F89-6187-4AC7-B981-31B93C4D1B1E}" type="pres">
      <dgm:prSet presAssocID="{E18FF362-20CA-4D0F-AD84-D29165A08185}" presName="hierRoot1" presStyleCnt="0">
        <dgm:presLayoutVars>
          <dgm:hierBranch/>
        </dgm:presLayoutVars>
      </dgm:prSet>
      <dgm:spPr/>
    </dgm:pt>
    <dgm:pt modelId="{8B56473D-5D2D-481B-B439-055D2A9C09B7}" type="pres">
      <dgm:prSet presAssocID="{E18FF362-20CA-4D0F-AD84-D29165A08185}" presName="rootComposite1" presStyleCnt="0"/>
      <dgm:spPr/>
    </dgm:pt>
    <dgm:pt modelId="{6504BF32-4B94-41BD-88FA-5E05102A8C47}" type="pres">
      <dgm:prSet presAssocID="{E18FF362-20CA-4D0F-AD84-D29165A08185}" presName="rootText1" presStyleLbl="node0" presStyleIdx="0" presStyleCnt="1" custScaleX="208714" custScaleY="129518" custLinFactY="-4819" custLinFactNeighborX="-193" custLinFactNeighborY="-100000">
        <dgm:presLayoutVars>
          <dgm:chPref val="3"/>
        </dgm:presLayoutVars>
      </dgm:prSet>
      <dgm:spPr/>
    </dgm:pt>
    <dgm:pt modelId="{26400538-A377-4437-8B48-E002A04C7215}" type="pres">
      <dgm:prSet presAssocID="{E18FF362-20CA-4D0F-AD84-D29165A08185}" presName="rootConnector1" presStyleLbl="node1" presStyleIdx="0" presStyleCnt="0"/>
      <dgm:spPr/>
    </dgm:pt>
    <dgm:pt modelId="{9845848D-9316-42D9-9821-3F4CFF09900B}" type="pres">
      <dgm:prSet presAssocID="{E18FF362-20CA-4D0F-AD84-D29165A08185}" presName="hierChild2" presStyleCnt="0"/>
      <dgm:spPr/>
    </dgm:pt>
    <dgm:pt modelId="{914438A5-4321-4110-A23D-A4AC75256569}" type="pres">
      <dgm:prSet presAssocID="{A182DD99-2652-4CA7-A04E-1C832EE5A708}" presName="Name35" presStyleLbl="parChTrans1D2" presStyleIdx="0" presStyleCnt="7"/>
      <dgm:spPr/>
    </dgm:pt>
    <dgm:pt modelId="{28F3354C-F464-4EDA-B920-6B23AE94731C}" type="pres">
      <dgm:prSet presAssocID="{C066BE27-48C5-484C-83B4-E0D483B0DABE}" presName="hierRoot2" presStyleCnt="0">
        <dgm:presLayoutVars>
          <dgm:hierBranch/>
        </dgm:presLayoutVars>
      </dgm:prSet>
      <dgm:spPr/>
    </dgm:pt>
    <dgm:pt modelId="{206B6A17-7332-4700-A4C4-26ABF9DE7F1E}" type="pres">
      <dgm:prSet presAssocID="{C066BE27-48C5-484C-83B4-E0D483B0DABE}" presName="rootComposite" presStyleCnt="0"/>
      <dgm:spPr/>
    </dgm:pt>
    <dgm:pt modelId="{F2AB2707-2807-403F-980F-DDB2D220C150}" type="pres">
      <dgm:prSet presAssocID="{C066BE27-48C5-484C-83B4-E0D483B0DABE}" presName="rootText" presStyleLbl="node2" presStyleIdx="0" presStyleCnt="7" custScaleX="155816">
        <dgm:presLayoutVars>
          <dgm:chPref val="3"/>
        </dgm:presLayoutVars>
      </dgm:prSet>
      <dgm:spPr/>
    </dgm:pt>
    <dgm:pt modelId="{C26AD300-01CB-4E0C-B753-A50C6635CC9E}" type="pres">
      <dgm:prSet presAssocID="{C066BE27-48C5-484C-83B4-E0D483B0DABE}" presName="rootConnector" presStyleLbl="node2" presStyleIdx="0" presStyleCnt="7"/>
      <dgm:spPr/>
    </dgm:pt>
    <dgm:pt modelId="{7FB1ED83-C726-4F35-9335-95336F634E82}" type="pres">
      <dgm:prSet presAssocID="{C066BE27-48C5-484C-83B4-E0D483B0DABE}" presName="hierChild4" presStyleCnt="0"/>
      <dgm:spPr/>
    </dgm:pt>
    <dgm:pt modelId="{112E0FEC-59DB-4BB6-BD17-760C4D2FCB7D}" type="pres">
      <dgm:prSet presAssocID="{C066BE27-48C5-484C-83B4-E0D483B0DABE}" presName="hierChild5" presStyleCnt="0"/>
      <dgm:spPr/>
    </dgm:pt>
    <dgm:pt modelId="{EE862A80-0E65-4342-BBB6-575C26F8B3E9}" type="pres">
      <dgm:prSet presAssocID="{AE1D3A71-5AE5-4C9F-9D2A-CAFE05939CC6}" presName="Name35" presStyleLbl="parChTrans1D2" presStyleIdx="1" presStyleCnt="7"/>
      <dgm:spPr/>
    </dgm:pt>
    <dgm:pt modelId="{33854627-9B81-451E-8FF0-7EB762946E32}" type="pres">
      <dgm:prSet presAssocID="{112198CD-DF0F-4F10-8B22-63A869E04FD9}" presName="hierRoot2" presStyleCnt="0">
        <dgm:presLayoutVars>
          <dgm:hierBranch/>
        </dgm:presLayoutVars>
      </dgm:prSet>
      <dgm:spPr/>
    </dgm:pt>
    <dgm:pt modelId="{5FAE3114-906C-4510-A5A8-9DFCC92AA9F9}" type="pres">
      <dgm:prSet presAssocID="{112198CD-DF0F-4F10-8B22-63A869E04FD9}" presName="rootComposite" presStyleCnt="0"/>
      <dgm:spPr/>
    </dgm:pt>
    <dgm:pt modelId="{5B66B6F8-5638-4F2D-B65B-8C92C4CC1056}" type="pres">
      <dgm:prSet presAssocID="{112198CD-DF0F-4F10-8B22-63A869E04FD9}" presName="rootText" presStyleLbl="node2" presStyleIdx="1" presStyleCnt="7" custScaleX="156380">
        <dgm:presLayoutVars>
          <dgm:chPref val="3"/>
        </dgm:presLayoutVars>
      </dgm:prSet>
      <dgm:spPr/>
    </dgm:pt>
    <dgm:pt modelId="{1B1D454A-89EC-4B04-B2B2-B25C0FFF4DD9}" type="pres">
      <dgm:prSet presAssocID="{112198CD-DF0F-4F10-8B22-63A869E04FD9}" presName="rootConnector" presStyleLbl="node2" presStyleIdx="1" presStyleCnt="7"/>
      <dgm:spPr/>
    </dgm:pt>
    <dgm:pt modelId="{4BC52CF7-DC05-466A-B903-15C5B40597C1}" type="pres">
      <dgm:prSet presAssocID="{112198CD-DF0F-4F10-8B22-63A869E04FD9}" presName="hierChild4" presStyleCnt="0"/>
      <dgm:spPr/>
    </dgm:pt>
    <dgm:pt modelId="{CC6EA37A-33CB-4008-BCF5-53871C593630}" type="pres">
      <dgm:prSet presAssocID="{112198CD-DF0F-4F10-8B22-63A869E04FD9}" presName="hierChild5" presStyleCnt="0"/>
      <dgm:spPr/>
    </dgm:pt>
    <dgm:pt modelId="{FEAE0746-1DE2-40C4-AD1A-FDA0210F7731}" type="pres">
      <dgm:prSet presAssocID="{4B9A8316-EA26-475B-A28E-D1CA4ED1BAF0}" presName="Name35" presStyleLbl="parChTrans1D2" presStyleIdx="2" presStyleCnt="7"/>
      <dgm:spPr/>
    </dgm:pt>
    <dgm:pt modelId="{CB7D32F9-6AF3-4F58-B51A-72EEFA7ACE56}" type="pres">
      <dgm:prSet presAssocID="{8D148D2E-BE12-40B2-B71F-9B2433650546}" presName="hierRoot2" presStyleCnt="0">
        <dgm:presLayoutVars>
          <dgm:hierBranch/>
        </dgm:presLayoutVars>
      </dgm:prSet>
      <dgm:spPr/>
    </dgm:pt>
    <dgm:pt modelId="{8A704B22-151C-40FE-A8BA-87EC4C05C2D0}" type="pres">
      <dgm:prSet presAssocID="{8D148D2E-BE12-40B2-B71F-9B2433650546}" presName="rootComposite" presStyleCnt="0"/>
      <dgm:spPr/>
    </dgm:pt>
    <dgm:pt modelId="{AC95AE2F-B1BD-4CD8-8170-BB7B4835FEB0}" type="pres">
      <dgm:prSet presAssocID="{8D148D2E-BE12-40B2-B71F-9B2433650546}" presName="rootText" presStyleLbl="node2" presStyleIdx="2" presStyleCnt="7" custScaleX="140825">
        <dgm:presLayoutVars>
          <dgm:chPref val="3"/>
        </dgm:presLayoutVars>
      </dgm:prSet>
      <dgm:spPr/>
    </dgm:pt>
    <dgm:pt modelId="{6F582D66-5398-452B-A642-E694D95B02A6}" type="pres">
      <dgm:prSet presAssocID="{8D148D2E-BE12-40B2-B71F-9B2433650546}" presName="rootConnector" presStyleLbl="node2" presStyleIdx="2" presStyleCnt="7"/>
      <dgm:spPr/>
    </dgm:pt>
    <dgm:pt modelId="{399C0F28-DD7D-47B2-AFEE-4F8BEBDB646E}" type="pres">
      <dgm:prSet presAssocID="{8D148D2E-BE12-40B2-B71F-9B2433650546}" presName="hierChild4" presStyleCnt="0"/>
      <dgm:spPr/>
    </dgm:pt>
    <dgm:pt modelId="{561E13C3-24CA-428A-AF88-6F68ED49CD06}" type="pres">
      <dgm:prSet presAssocID="{8D148D2E-BE12-40B2-B71F-9B2433650546}" presName="hierChild5" presStyleCnt="0"/>
      <dgm:spPr/>
    </dgm:pt>
    <dgm:pt modelId="{E5729D8C-3B7F-4498-B2CC-72BF83941585}" type="pres">
      <dgm:prSet presAssocID="{95D9C6A0-2595-4DDC-A45B-D974FA7AFD4C}" presName="Name35" presStyleLbl="parChTrans1D2" presStyleIdx="3" presStyleCnt="7"/>
      <dgm:spPr/>
    </dgm:pt>
    <dgm:pt modelId="{ADF0FBEA-9FB6-4E4D-B8F6-2E30552E5179}" type="pres">
      <dgm:prSet presAssocID="{B6D10C69-1455-4DB7-A0B6-025F331877CB}" presName="hierRoot2" presStyleCnt="0">
        <dgm:presLayoutVars>
          <dgm:hierBranch/>
        </dgm:presLayoutVars>
      </dgm:prSet>
      <dgm:spPr/>
    </dgm:pt>
    <dgm:pt modelId="{169C5586-F20E-432B-ADFC-ECD4C7A66401}" type="pres">
      <dgm:prSet presAssocID="{B6D10C69-1455-4DB7-A0B6-025F331877CB}" presName="rootComposite" presStyleCnt="0"/>
      <dgm:spPr/>
    </dgm:pt>
    <dgm:pt modelId="{F9126D0D-8DDD-442D-8C17-A9211035CCD3}" type="pres">
      <dgm:prSet presAssocID="{B6D10C69-1455-4DB7-A0B6-025F331877CB}" presName="rootText" presStyleLbl="node2" presStyleIdx="3" presStyleCnt="7" custScaleX="130796" custScaleY="202737">
        <dgm:presLayoutVars>
          <dgm:chPref val="3"/>
        </dgm:presLayoutVars>
      </dgm:prSet>
      <dgm:spPr/>
    </dgm:pt>
    <dgm:pt modelId="{37811B88-4D53-463E-9126-4430649451D8}" type="pres">
      <dgm:prSet presAssocID="{B6D10C69-1455-4DB7-A0B6-025F331877CB}" presName="rootConnector" presStyleLbl="node2" presStyleIdx="3" presStyleCnt="7"/>
      <dgm:spPr/>
    </dgm:pt>
    <dgm:pt modelId="{A853E9EC-1ABF-496E-A624-15C434F8417E}" type="pres">
      <dgm:prSet presAssocID="{B6D10C69-1455-4DB7-A0B6-025F331877CB}" presName="hierChild4" presStyleCnt="0"/>
      <dgm:spPr/>
    </dgm:pt>
    <dgm:pt modelId="{17ECB1EF-A61A-4F2B-9999-2672DC62FB41}" type="pres">
      <dgm:prSet presAssocID="{9927ECD7-10C1-4944-B00A-85F7C9111498}" presName="Name35" presStyleLbl="parChTrans1D3" presStyleIdx="0" presStyleCnt="4"/>
      <dgm:spPr/>
    </dgm:pt>
    <dgm:pt modelId="{7CF326C3-0661-4EBD-B527-B060D97E7FCA}" type="pres">
      <dgm:prSet presAssocID="{94FF5F84-C06B-4AFF-A46A-A35B4C1B4F81}" presName="hierRoot2" presStyleCnt="0">
        <dgm:presLayoutVars>
          <dgm:hierBranch/>
        </dgm:presLayoutVars>
      </dgm:prSet>
      <dgm:spPr/>
    </dgm:pt>
    <dgm:pt modelId="{B496492E-3404-4842-8A18-FBCE0AA4A7F1}" type="pres">
      <dgm:prSet presAssocID="{94FF5F84-C06B-4AFF-A46A-A35B4C1B4F81}" presName="rootComposite" presStyleCnt="0"/>
      <dgm:spPr/>
    </dgm:pt>
    <dgm:pt modelId="{C1BADDB2-89EF-48EB-8842-90BA1FE145D0}" type="pres">
      <dgm:prSet presAssocID="{94FF5F84-C06B-4AFF-A46A-A35B4C1B4F81}" presName="rootText" presStyleLbl="node3" presStyleIdx="0" presStyleCnt="4" custScaleX="166172" custScaleY="391715" custLinFactY="28679" custLinFactNeighborX="3317" custLinFactNeighborY="100000">
        <dgm:presLayoutVars>
          <dgm:chPref val="3"/>
        </dgm:presLayoutVars>
      </dgm:prSet>
      <dgm:spPr/>
    </dgm:pt>
    <dgm:pt modelId="{5B11C917-BFBC-4781-BF03-1865E726322E}" type="pres">
      <dgm:prSet presAssocID="{94FF5F84-C06B-4AFF-A46A-A35B4C1B4F81}" presName="rootConnector" presStyleLbl="node3" presStyleIdx="0" presStyleCnt="4"/>
      <dgm:spPr/>
    </dgm:pt>
    <dgm:pt modelId="{25586DED-3F35-44FD-857F-B659BBDA6088}" type="pres">
      <dgm:prSet presAssocID="{94FF5F84-C06B-4AFF-A46A-A35B4C1B4F81}" presName="hierChild4" presStyleCnt="0"/>
      <dgm:spPr/>
    </dgm:pt>
    <dgm:pt modelId="{767682DB-D4BC-49A7-8530-FA0483231AD7}" type="pres">
      <dgm:prSet presAssocID="{94FF5F84-C06B-4AFF-A46A-A35B4C1B4F81}" presName="hierChild5" presStyleCnt="0"/>
      <dgm:spPr/>
    </dgm:pt>
    <dgm:pt modelId="{4BD3D049-FC76-4967-82E8-8C7A82F5EE73}" type="pres">
      <dgm:prSet presAssocID="{59555CAA-62FB-46EC-AD4A-D25F6B774043}" presName="Name35" presStyleLbl="parChTrans1D3" presStyleIdx="1" presStyleCnt="4"/>
      <dgm:spPr/>
    </dgm:pt>
    <dgm:pt modelId="{886B1018-6591-4022-BDEE-ECA956768457}" type="pres">
      <dgm:prSet presAssocID="{923F606B-1178-4D8C-A9DC-76EBB42FB236}" presName="hierRoot2" presStyleCnt="0">
        <dgm:presLayoutVars>
          <dgm:hierBranch/>
        </dgm:presLayoutVars>
      </dgm:prSet>
      <dgm:spPr/>
    </dgm:pt>
    <dgm:pt modelId="{9DF27BAA-2E99-48D3-B471-ED43FD2F5BC3}" type="pres">
      <dgm:prSet presAssocID="{923F606B-1178-4D8C-A9DC-76EBB42FB236}" presName="rootComposite" presStyleCnt="0"/>
      <dgm:spPr/>
    </dgm:pt>
    <dgm:pt modelId="{F883E3A7-1527-4AB5-B33A-ED9E3ACEC9A6}" type="pres">
      <dgm:prSet presAssocID="{923F606B-1178-4D8C-A9DC-76EBB42FB236}" presName="rootText" presStyleLbl="node3" presStyleIdx="1" presStyleCnt="4" custScaleX="169154" custScaleY="391715" custLinFactY="30421" custLinFactNeighborX="6529" custLinFactNeighborY="100000">
        <dgm:presLayoutVars>
          <dgm:chPref val="3"/>
        </dgm:presLayoutVars>
      </dgm:prSet>
      <dgm:spPr/>
    </dgm:pt>
    <dgm:pt modelId="{35A5AD57-D0FD-4FCC-A011-F6959C71ACED}" type="pres">
      <dgm:prSet presAssocID="{923F606B-1178-4D8C-A9DC-76EBB42FB236}" presName="rootConnector" presStyleLbl="node3" presStyleIdx="1" presStyleCnt="4"/>
      <dgm:spPr/>
    </dgm:pt>
    <dgm:pt modelId="{1A31AE10-E1FC-4C13-A3DB-3CD9A61C321A}" type="pres">
      <dgm:prSet presAssocID="{923F606B-1178-4D8C-A9DC-76EBB42FB236}" presName="hierChild4" presStyleCnt="0"/>
      <dgm:spPr/>
    </dgm:pt>
    <dgm:pt modelId="{1411BEFE-7BE0-4888-8B1E-BC65D57DFE9B}" type="pres">
      <dgm:prSet presAssocID="{923F606B-1178-4D8C-A9DC-76EBB42FB236}" presName="hierChild5" presStyleCnt="0"/>
      <dgm:spPr/>
    </dgm:pt>
    <dgm:pt modelId="{0092232F-758A-4322-BDEB-035E4D603563}" type="pres">
      <dgm:prSet presAssocID="{D16F6C2D-6A5E-49C9-B1EF-30E79714E38D}" presName="Name35" presStyleLbl="parChTrans1D3" presStyleIdx="2" presStyleCnt="4"/>
      <dgm:spPr/>
    </dgm:pt>
    <dgm:pt modelId="{07CDA47F-AA21-4E51-8D93-2102EC1E352F}" type="pres">
      <dgm:prSet presAssocID="{2314EA29-0AEC-4089-9A97-233817CB0E2A}" presName="hierRoot2" presStyleCnt="0">
        <dgm:presLayoutVars>
          <dgm:hierBranch/>
        </dgm:presLayoutVars>
      </dgm:prSet>
      <dgm:spPr/>
    </dgm:pt>
    <dgm:pt modelId="{006A2F26-EE47-49E7-8416-182D0431BDD7}" type="pres">
      <dgm:prSet presAssocID="{2314EA29-0AEC-4089-9A97-233817CB0E2A}" presName="rootComposite" presStyleCnt="0"/>
      <dgm:spPr/>
    </dgm:pt>
    <dgm:pt modelId="{CF6BDBBF-E906-4AA6-8820-58CE3CCBC62A}" type="pres">
      <dgm:prSet presAssocID="{2314EA29-0AEC-4089-9A97-233817CB0E2A}" presName="rootText" presStyleLbl="node3" presStyleIdx="2" presStyleCnt="4" custScaleX="167607" custScaleY="391716" custLinFactY="30421" custLinFactNeighborX="6529" custLinFactNeighborY="100000">
        <dgm:presLayoutVars>
          <dgm:chPref val="3"/>
        </dgm:presLayoutVars>
      </dgm:prSet>
      <dgm:spPr/>
    </dgm:pt>
    <dgm:pt modelId="{309570F3-5D03-4CAF-A91C-4C88EC5AE757}" type="pres">
      <dgm:prSet presAssocID="{2314EA29-0AEC-4089-9A97-233817CB0E2A}" presName="rootConnector" presStyleLbl="node3" presStyleIdx="2" presStyleCnt="4"/>
      <dgm:spPr/>
    </dgm:pt>
    <dgm:pt modelId="{9977A2C3-418A-4445-8B86-EFE9145A35E8}" type="pres">
      <dgm:prSet presAssocID="{2314EA29-0AEC-4089-9A97-233817CB0E2A}" presName="hierChild4" presStyleCnt="0"/>
      <dgm:spPr/>
    </dgm:pt>
    <dgm:pt modelId="{326B0E42-5AFE-431A-99A6-117ED6633828}" type="pres">
      <dgm:prSet presAssocID="{2314EA29-0AEC-4089-9A97-233817CB0E2A}" presName="hierChild5" presStyleCnt="0"/>
      <dgm:spPr/>
    </dgm:pt>
    <dgm:pt modelId="{5AA66BA0-939B-453F-A1DE-841DC24874CB}" type="pres">
      <dgm:prSet presAssocID="{6CEBADF0-C9FF-411C-A19A-2D3B3C523CC2}" presName="Name35" presStyleLbl="parChTrans1D3" presStyleIdx="3" presStyleCnt="4"/>
      <dgm:spPr/>
    </dgm:pt>
    <dgm:pt modelId="{E6C6D20C-865C-4C9D-A654-3AA12DD3F391}" type="pres">
      <dgm:prSet presAssocID="{C2800AE3-F3DA-408B-93C9-90330C5F3687}" presName="hierRoot2" presStyleCnt="0">
        <dgm:presLayoutVars>
          <dgm:hierBranch val="r"/>
        </dgm:presLayoutVars>
      </dgm:prSet>
      <dgm:spPr/>
    </dgm:pt>
    <dgm:pt modelId="{CF60FEA6-A5CC-46AD-90AF-604E18C2F708}" type="pres">
      <dgm:prSet presAssocID="{C2800AE3-F3DA-408B-93C9-90330C5F3687}" presName="rootComposite" presStyleCnt="0"/>
      <dgm:spPr/>
    </dgm:pt>
    <dgm:pt modelId="{26F8B945-7F86-4C88-8FB8-F19A540BC63F}" type="pres">
      <dgm:prSet presAssocID="{C2800AE3-F3DA-408B-93C9-90330C5F3687}" presName="rootText" presStyleLbl="node3" presStyleIdx="3" presStyleCnt="4" custScaleX="186905" custScaleY="691812" custLinFactY="46675" custLinFactNeighborX="6529" custLinFactNeighborY="100000">
        <dgm:presLayoutVars>
          <dgm:chPref val="3"/>
        </dgm:presLayoutVars>
      </dgm:prSet>
      <dgm:spPr/>
    </dgm:pt>
    <dgm:pt modelId="{2DD62D96-4F3D-4445-981D-50586C972935}" type="pres">
      <dgm:prSet presAssocID="{C2800AE3-F3DA-408B-93C9-90330C5F3687}" presName="rootConnector" presStyleLbl="node3" presStyleIdx="3" presStyleCnt="4"/>
      <dgm:spPr/>
    </dgm:pt>
    <dgm:pt modelId="{527F0CF0-3525-458D-B90D-040079533053}" type="pres">
      <dgm:prSet presAssocID="{C2800AE3-F3DA-408B-93C9-90330C5F3687}" presName="hierChild4" presStyleCnt="0"/>
      <dgm:spPr/>
    </dgm:pt>
    <dgm:pt modelId="{1FF3000D-6926-456A-A68B-C93CB2A9E09C}" type="pres">
      <dgm:prSet presAssocID="{C2800AE3-F3DA-408B-93C9-90330C5F3687}" presName="hierChild5" presStyleCnt="0"/>
      <dgm:spPr/>
    </dgm:pt>
    <dgm:pt modelId="{0327016F-D759-4D32-8020-67A56FCFF09C}" type="pres">
      <dgm:prSet presAssocID="{B6D10C69-1455-4DB7-A0B6-025F331877CB}" presName="hierChild5" presStyleCnt="0"/>
      <dgm:spPr/>
    </dgm:pt>
    <dgm:pt modelId="{E46E588C-4760-477C-B165-82D553F29255}" type="pres">
      <dgm:prSet presAssocID="{7FE8D94A-C64F-4764-8FD9-E13C1524E13B}" presName="Name35" presStyleLbl="parChTrans1D2" presStyleIdx="4" presStyleCnt="7"/>
      <dgm:spPr/>
    </dgm:pt>
    <dgm:pt modelId="{6BCDA215-A57C-48E1-9E27-578420CBFE7F}" type="pres">
      <dgm:prSet presAssocID="{648FD9B4-E713-4CBB-81C4-79A187F4497A}" presName="hierRoot2" presStyleCnt="0">
        <dgm:presLayoutVars>
          <dgm:hierBranch/>
        </dgm:presLayoutVars>
      </dgm:prSet>
      <dgm:spPr/>
    </dgm:pt>
    <dgm:pt modelId="{AFF63602-0022-47BF-9A15-D8D86621C2FC}" type="pres">
      <dgm:prSet presAssocID="{648FD9B4-E713-4CBB-81C4-79A187F4497A}" presName="rootComposite" presStyleCnt="0"/>
      <dgm:spPr/>
    </dgm:pt>
    <dgm:pt modelId="{37B17C65-0E6C-419C-8968-592AC3682679}" type="pres">
      <dgm:prSet presAssocID="{648FD9B4-E713-4CBB-81C4-79A187F4497A}" presName="rootText" presStyleLbl="node2" presStyleIdx="4" presStyleCnt="7" custScaleX="125374">
        <dgm:presLayoutVars>
          <dgm:chPref val="3"/>
        </dgm:presLayoutVars>
      </dgm:prSet>
      <dgm:spPr/>
    </dgm:pt>
    <dgm:pt modelId="{DD95881B-A6BC-459A-B6D0-0BBC680AF31F}" type="pres">
      <dgm:prSet presAssocID="{648FD9B4-E713-4CBB-81C4-79A187F4497A}" presName="rootConnector" presStyleLbl="node2" presStyleIdx="4" presStyleCnt="7"/>
      <dgm:spPr/>
    </dgm:pt>
    <dgm:pt modelId="{0DB32E6C-9BF6-4AFC-A283-37FC2946E385}" type="pres">
      <dgm:prSet presAssocID="{648FD9B4-E713-4CBB-81C4-79A187F4497A}" presName="hierChild4" presStyleCnt="0"/>
      <dgm:spPr/>
    </dgm:pt>
    <dgm:pt modelId="{480537C9-4FE3-4F12-BCBA-13B5C94B9331}" type="pres">
      <dgm:prSet presAssocID="{648FD9B4-E713-4CBB-81C4-79A187F4497A}" presName="hierChild5" presStyleCnt="0"/>
      <dgm:spPr/>
    </dgm:pt>
    <dgm:pt modelId="{124B13BB-E253-4C54-916D-253523BE14E2}" type="pres">
      <dgm:prSet presAssocID="{2857883C-98AB-4209-9142-BF60553F727D}" presName="Name35" presStyleLbl="parChTrans1D2" presStyleIdx="5" presStyleCnt="7"/>
      <dgm:spPr/>
    </dgm:pt>
    <dgm:pt modelId="{220E55D0-4B95-468E-902A-9E32CEE97AD0}" type="pres">
      <dgm:prSet presAssocID="{BAB3501E-79B4-4CCF-8B61-04955CBA0C23}" presName="hierRoot2" presStyleCnt="0">
        <dgm:presLayoutVars>
          <dgm:hierBranch/>
        </dgm:presLayoutVars>
      </dgm:prSet>
      <dgm:spPr/>
    </dgm:pt>
    <dgm:pt modelId="{287D9597-5E25-4011-8BAD-6328448A0D89}" type="pres">
      <dgm:prSet presAssocID="{BAB3501E-79B4-4CCF-8B61-04955CBA0C23}" presName="rootComposite" presStyleCnt="0"/>
      <dgm:spPr/>
    </dgm:pt>
    <dgm:pt modelId="{4549E898-B52D-468E-A953-63FF609A336B}" type="pres">
      <dgm:prSet presAssocID="{BAB3501E-79B4-4CCF-8B61-04955CBA0C23}" presName="rootText" presStyleLbl="node2" presStyleIdx="5" presStyleCnt="7" custScaleX="128216">
        <dgm:presLayoutVars>
          <dgm:chPref val="3"/>
        </dgm:presLayoutVars>
      </dgm:prSet>
      <dgm:spPr/>
    </dgm:pt>
    <dgm:pt modelId="{80ED15A9-5970-4AF2-909E-FBE523A6B7F0}" type="pres">
      <dgm:prSet presAssocID="{BAB3501E-79B4-4CCF-8B61-04955CBA0C23}" presName="rootConnector" presStyleLbl="node2" presStyleIdx="5" presStyleCnt="7"/>
      <dgm:spPr/>
    </dgm:pt>
    <dgm:pt modelId="{385A3742-DB4B-4D48-A670-C4F58BE3CC6F}" type="pres">
      <dgm:prSet presAssocID="{BAB3501E-79B4-4CCF-8B61-04955CBA0C23}" presName="hierChild4" presStyleCnt="0"/>
      <dgm:spPr/>
    </dgm:pt>
    <dgm:pt modelId="{AF7E3B0B-330F-4810-9411-323D5DCBA1AD}" type="pres">
      <dgm:prSet presAssocID="{BAB3501E-79B4-4CCF-8B61-04955CBA0C23}" presName="hierChild5" presStyleCnt="0"/>
      <dgm:spPr/>
    </dgm:pt>
    <dgm:pt modelId="{D4432702-A235-40F8-ACE9-1D2FE6E12274}" type="pres">
      <dgm:prSet presAssocID="{D2618B10-0254-41DE-92B3-0FCE7D7DC6FD}" presName="Name35" presStyleLbl="parChTrans1D2" presStyleIdx="6" presStyleCnt="7"/>
      <dgm:spPr/>
    </dgm:pt>
    <dgm:pt modelId="{9933C644-B567-4F85-AD3E-2484A7C1714E}" type="pres">
      <dgm:prSet presAssocID="{81535637-41D0-431D-BE26-09FC65A00351}" presName="hierRoot2" presStyleCnt="0">
        <dgm:presLayoutVars>
          <dgm:hierBranch/>
        </dgm:presLayoutVars>
      </dgm:prSet>
      <dgm:spPr/>
    </dgm:pt>
    <dgm:pt modelId="{DC45F9FF-C8E1-4112-86C1-77F74D314706}" type="pres">
      <dgm:prSet presAssocID="{81535637-41D0-431D-BE26-09FC65A00351}" presName="rootComposite" presStyleCnt="0"/>
      <dgm:spPr/>
    </dgm:pt>
    <dgm:pt modelId="{E612682E-C45E-416E-8CA9-D6BE1A63531A}" type="pres">
      <dgm:prSet presAssocID="{81535637-41D0-431D-BE26-09FC65A00351}" presName="rootText" presStyleLbl="node2" presStyleIdx="6" presStyleCnt="7" custScaleY="175272">
        <dgm:presLayoutVars>
          <dgm:chPref val="3"/>
        </dgm:presLayoutVars>
      </dgm:prSet>
      <dgm:spPr/>
    </dgm:pt>
    <dgm:pt modelId="{1D2EDAC4-9B50-40C1-BE17-C479C0CDA736}" type="pres">
      <dgm:prSet presAssocID="{81535637-41D0-431D-BE26-09FC65A00351}" presName="rootConnector" presStyleLbl="node2" presStyleIdx="6" presStyleCnt="7"/>
      <dgm:spPr/>
    </dgm:pt>
    <dgm:pt modelId="{BF3394D9-9C0E-4907-BE99-9D10E2B2768B}" type="pres">
      <dgm:prSet presAssocID="{81535637-41D0-431D-BE26-09FC65A00351}" presName="hierChild4" presStyleCnt="0"/>
      <dgm:spPr/>
    </dgm:pt>
    <dgm:pt modelId="{CB67BC2E-25FA-46C6-BA04-40876E0D963C}" type="pres">
      <dgm:prSet presAssocID="{81535637-41D0-431D-BE26-09FC65A00351}" presName="hierChild5" presStyleCnt="0"/>
      <dgm:spPr/>
    </dgm:pt>
    <dgm:pt modelId="{7D062211-CC29-433C-B9B9-5901DFFF910A}" type="pres">
      <dgm:prSet presAssocID="{E18FF362-20CA-4D0F-AD84-D29165A08185}" presName="hierChild3" presStyleCnt="0"/>
      <dgm:spPr/>
    </dgm:pt>
  </dgm:ptLst>
  <dgm:cxnLst>
    <dgm:cxn modelId="{BD497100-5DE3-4CA9-950F-C67048FF0282}" type="presOf" srcId="{112198CD-DF0F-4F10-8B22-63A869E04FD9}" destId="{1B1D454A-89EC-4B04-B2B2-B25C0FFF4DD9}" srcOrd="1" destOrd="0" presId="urn:microsoft.com/office/officeart/2005/8/layout/orgChart1"/>
    <dgm:cxn modelId="{DEC13B02-E329-4B89-96F5-CC049E27E2AD}" type="presOf" srcId="{95D9C6A0-2595-4DDC-A45B-D974FA7AFD4C}" destId="{E5729D8C-3B7F-4498-B2CC-72BF83941585}" srcOrd="0" destOrd="0" presId="urn:microsoft.com/office/officeart/2005/8/layout/orgChart1"/>
    <dgm:cxn modelId="{F0DA1F05-50EA-4373-93F3-19DBE5A6B913}" srcId="{B6D10C69-1455-4DB7-A0B6-025F331877CB}" destId="{C2800AE3-F3DA-408B-93C9-90330C5F3687}" srcOrd="3" destOrd="0" parTransId="{6CEBADF0-C9FF-411C-A19A-2D3B3C523CC2}" sibTransId="{C1195C10-23AE-4456-BE18-66BBB4995A41}"/>
    <dgm:cxn modelId="{357F4F08-2573-4570-93C0-AC938AA0A111}" srcId="{E18FF362-20CA-4D0F-AD84-D29165A08185}" destId="{B6D10C69-1455-4DB7-A0B6-025F331877CB}" srcOrd="3" destOrd="0" parTransId="{95D9C6A0-2595-4DDC-A45B-D974FA7AFD4C}" sibTransId="{A1B07071-0A9A-4F3F-8002-1E884FA00975}"/>
    <dgm:cxn modelId="{0753E922-16DB-471D-888D-DE5F2B4030AA}" type="presOf" srcId="{2857883C-98AB-4209-9142-BF60553F727D}" destId="{124B13BB-E253-4C54-916D-253523BE14E2}" srcOrd="0" destOrd="0" presId="urn:microsoft.com/office/officeart/2005/8/layout/orgChart1"/>
    <dgm:cxn modelId="{5309AC26-DB92-437B-8FD9-B0357B7FF2ED}" type="presOf" srcId="{81535637-41D0-431D-BE26-09FC65A00351}" destId="{E612682E-C45E-416E-8CA9-D6BE1A63531A}" srcOrd="0" destOrd="0" presId="urn:microsoft.com/office/officeart/2005/8/layout/orgChart1"/>
    <dgm:cxn modelId="{9EFDAF35-D6B6-4E56-B7BF-7A18049CE3A8}" type="presOf" srcId="{C2800AE3-F3DA-408B-93C9-90330C5F3687}" destId="{2DD62D96-4F3D-4445-981D-50586C972935}" srcOrd="1" destOrd="0" presId="urn:microsoft.com/office/officeart/2005/8/layout/orgChart1"/>
    <dgm:cxn modelId="{5C6FED3B-CC27-4962-9F1A-E22B0CD9E23D}" srcId="{B6D10C69-1455-4DB7-A0B6-025F331877CB}" destId="{923F606B-1178-4D8C-A9DC-76EBB42FB236}" srcOrd="1" destOrd="0" parTransId="{59555CAA-62FB-46EC-AD4A-D25F6B774043}" sibTransId="{E645D49C-C252-4794-BF79-0F27653E3980}"/>
    <dgm:cxn modelId="{0A74D05B-0DFF-4A66-A447-9BDD26B0ECF0}" srcId="{80B2D0F8-216C-4BBB-AD25-4EB8DA7D012D}" destId="{E18FF362-20CA-4D0F-AD84-D29165A08185}" srcOrd="0" destOrd="0" parTransId="{C3FACED3-13C0-4B7A-9CB5-8DCBFC5AE428}" sibTransId="{F4E20CC1-6DB0-4B58-80B2-60EEB3F81DD4}"/>
    <dgm:cxn modelId="{C6D73E64-D61E-4D30-9D58-A53DCBC83601}" type="presOf" srcId="{BAB3501E-79B4-4CCF-8B61-04955CBA0C23}" destId="{80ED15A9-5970-4AF2-909E-FBE523A6B7F0}" srcOrd="1" destOrd="0" presId="urn:microsoft.com/office/officeart/2005/8/layout/orgChart1"/>
    <dgm:cxn modelId="{88F3A665-C098-4A11-87B8-2C7AFA069468}" type="presOf" srcId="{648FD9B4-E713-4CBB-81C4-79A187F4497A}" destId="{37B17C65-0E6C-419C-8968-592AC3682679}" srcOrd="0" destOrd="0" presId="urn:microsoft.com/office/officeart/2005/8/layout/orgChart1"/>
    <dgm:cxn modelId="{8AC2D248-9D48-44DD-8F32-C46B0CCF86BA}" type="presOf" srcId="{AE1D3A71-5AE5-4C9F-9D2A-CAFE05939CC6}" destId="{EE862A80-0E65-4342-BBB6-575C26F8B3E9}" srcOrd="0" destOrd="0" presId="urn:microsoft.com/office/officeart/2005/8/layout/orgChart1"/>
    <dgm:cxn modelId="{79D9A74B-3411-41B2-91CF-E082D32BB020}" type="presOf" srcId="{94FF5F84-C06B-4AFF-A46A-A35B4C1B4F81}" destId="{5B11C917-BFBC-4781-BF03-1865E726322E}" srcOrd="1" destOrd="0" presId="urn:microsoft.com/office/officeart/2005/8/layout/orgChart1"/>
    <dgm:cxn modelId="{2E46474C-0F10-49E9-9C64-8CB2D0F08897}" type="presOf" srcId="{D16F6C2D-6A5E-49C9-B1EF-30E79714E38D}" destId="{0092232F-758A-4322-BDEB-035E4D603563}" srcOrd="0" destOrd="0" presId="urn:microsoft.com/office/officeart/2005/8/layout/orgChart1"/>
    <dgm:cxn modelId="{7189CE6C-7348-443B-AF22-480F7D6FBF4D}" type="presOf" srcId="{112198CD-DF0F-4F10-8B22-63A869E04FD9}" destId="{5B66B6F8-5638-4F2D-B65B-8C92C4CC1056}" srcOrd="0" destOrd="0" presId="urn:microsoft.com/office/officeart/2005/8/layout/orgChart1"/>
    <dgm:cxn modelId="{3816DC4C-23EF-40D6-8D89-ADF4CF07C253}" type="presOf" srcId="{C066BE27-48C5-484C-83B4-E0D483B0DABE}" destId="{C26AD300-01CB-4E0C-B753-A50C6635CC9E}" srcOrd="1" destOrd="0" presId="urn:microsoft.com/office/officeart/2005/8/layout/orgChart1"/>
    <dgm:cxn modelId="{3D2D4371-6268-42C8-990B-7ACCC085EF65}" srcId="{E18FF362-20CA-4D0F-AD84-D29165A08185}" destId="{BAB3501E-79B4-4CCF-8B61-04955CBA0C23}" srcOrd="5" destOrd="0" parTransId="{2857883C-98AB-4209-9142-BF60553F727D}" sibTransId="{2C26D8AD-4AF8-420A-914D-C5444EA33139}"/>
    <dgm:cxn modelId="{96388074-C33C-427A-B769-61FC33896F94}" srcId="{E18FF362-20CA-4D0F-AD84-D29165A08185}" destId="{112198CD-DF0F-4F10-8B22-63A869E04FD9}" srcOrd="1" destOrd="0" parTransId="{AE1D3A71-5AE5-4C9F-9D2A-CAFE05939CC6}" sibTransId="{A132890D-530F-4EA6-9457-7F6FC6C35228}"/>
    <dgm:cxn modelId="{8A78D255-2BE8-46BD-B719-E594B20C6506}" srcId="{E18FF362-20CA-4D0F-AD84-D29165A08185}" destId="{648FD9B4-E713-4CBB-81C4-79A187F4497A}" srcOrd="4" destOrd="0" parTransId="{7FE8D94A-C64F-4764-8FD9-E13C1524E13B}" sibTransId="{22AC510F-461C-4A7F-97E9-BD3F800D18FE}"/>
    <dgm:cxn modelId="{3306BA56-0637-46FB-86FD-45E75178C067}" type="presOf" srcId="{BAB3501E-79B4-4CCF-8B61-04955CBA0C23}" destId="{4549E898-B52D-468E-A953-63FF609A336B}" srcOrd="0" destOrd="0" presId="urn:microsoft.com/office/officeart/2005/8/layout/orgChart1"/>
    <dgm:cxn modelId="{58D50559-19CE-412E-B97E-623D4A6051A2}" type="presOf" srcId="{E18FF362-20CA-4D0F-AD84-D29165A08185}" destId="{6504BF32-4B94-41BD-88FA-5E05102A8C47}" srcOrd="0" destOrd="0" presId="urn:microsoft.com/office/officeart/2005/8/layout/orgChart1"/>
    <dgm:cxn modelId="{242C857F-C149-4442-AC6D-A632C11999AD}" srcId="{B6D10C69-1455-4DB7-A0B6-025F331877CB}" destId="{2314EA29-0AEC-4089-9A97-233817CB0E2A}" srcOrd="2" destOrd="0" parTransId="{D16F6C2D-6A5E-49C9-B1EF-30E79714E38D}" sibTransId="{A1440898-86CA-485F-8626-DE53B720517E}"/>
    <dgm:cxn modelId="{0FD4C78B-1501-4DC1-AC22-55095C739CF3}" type="presOf" srcId="{A182DD99-2652-4CA7-A04E-1C832EE5A708}" destId="{914438A5-4321-4110-A23D-A4AC75256569}" srcOrd="0" destOrd="0" presId="urn:microsoft.com/office/officeart/2005/8/layout/orgChart1"/>
    <dgm:cxn modelId="{ACE38B8D-3F68-4A34-A3A4-13CF3224820F}" srcId="{E18FF362-20CA-4D0F-AD84-D29165A08185}" destId="{C066BE27-48C5-484C-83B4-E0D483B0DABE}" srcOrd="0" destOrd="0" parTransId="{A182DD99-2652-4CA7-A04E-1C832EE5A708}" sibTransId="{41867790-AA43-4DB5-BB65-0158BAC9E276}"/>
    <dgm:cxn modelId="{5B785995-EAF4-4949-A7A0-9229537D735F}" type="presOf" srcId="{C066BE27-48C5-484C-83B4-E0D483B0DABE}" destId="{F2AB2707-2807-403F-980F-DDB2D220C150}" srcOrd="0" destOrd="0" presId="urn:microsoft.com/office/officeart/2005/8/layout/orgChart1"/>
    <dgm:cxn modelId="{E54F9695-9FF9-4F00-9333-9A235EB00323}" type="presOf" srcId="{94FF5F84-C06B-4AFF-A46A-A35B4C1B4F81}" destId="{C1BADDB2-89EF-48EB-8842-90BA1FE145D0}" srcOrd="0" destOrd="0" presId="urn:microsoft.com/office/officeart/2005/8/layout/orgChart1"/>
    <dgm:cxn modelId="{1D93E396-3862-4500-8B23-7AAFBEE8A7BC}" type="presOf" srcId="{648FD9B4-E713-4CBB-81C4-79A187F4497A}" destId="{DD95881B-A6BC-459A-B6D0-0BBC680AF31F}" srcOrd="1" destOrd="0" presId="urn:microsoft.com/office/officeart/2005/8/layout/orgChart1"/>
    <dgm:cxn modelId="{2F81F397-1ACA-454F-B0B0-7B8BDD981C3C}" type="presOf" srcId="{4B9A8316-EA26-475B-A28E-D1CA4ED1BAF0}" destId="{FEAE0746-1DE2-40C4-AD1A-FDA0210F7731}" srcOrd="0" destOrd="0" presId="urn:microsoft.com/office/officeart/2005/8/layout/orgChart1"/>
    <dgm:cxn modelId="{A9E9D49A-8281-4BA1-A48F-AE5A3EAE0EC6}" type="presOf" srcId="{923F606B-1178-4D8C-A9DC-76EBB42FB236}" destId="{F883E3A7-1527-4AB5-B33A-ED9E3ACEC9A6}" srcOrd="0" destOrd="0" presId="urn:microsoft.com/office/officeart/2005/8/layout/orgChart1"/>
    <dgm:cxn modelId="{41BDA79B-750A-434D-862E-DF9B421D4B51}" type="presOf" srcId="{7FE8D94A-C64F-4764-8FD9-E13C1524E13B}" destId="{E46E588C-4760-477C-B165-82D553F29255}" srcOrd="0" destOrd="0" presId="urn:microsoft.com/office/officeart/2005/8/layout/orgChart1"/>
    <dgm:cxn modelId="{2C2CE6A5-624B-4176-B710-21AA041159CC}" type="presOf" srcId="{8D148D2E-BE12-40B2-B71F-9B2433650546}" destId="{AC95AE2F-B1BD-4CD8-8170-BB7B4835FEB0}" srcOrd="0" destOrd="0" presId="urn:microsoft.com/office/officeart/2005/8/layout/orgChart1"/>
    <dgm:cxn modelId="{7CF001AB-02FB-413B-8BD5-D00175405AF7}" type="presOf" srcId="{81535637-41D0-431D-BE26-09FC65A00351}" destId="{1D2EDAC4-9B50-40C1-BE17-C479C0CDA736}" srcOrd="1" destOrd="0" presId="urn:microsoft.com/office/officeart/2005/8/layout/orgChart1"/>
    <dgm:cxn modelId="{8E86D5AB-3FFF-46C3-9615-C15B882C947E}" type="presOf" srcId="{9927ECD7-10C1-4944-B00A-85F7C9111498}" destId="{17ECB1EF-A61A-4F2B-9999-2672DC62FB41}" srcOrd="0" destOrd="0" presId="urn:microsoft.com/office/officeart/2005/8/layout/orgChart1"/>
    <dgm:cxn modelId="{3BFAE0AD-A618-46B3-BA25-F38CB2E6C619}" srcId="{B6D10C69-1455-4DB7-A0B6-025F331877CB}" destId="{94FF5F84-C06B-4AFF-A46A-A35B4C1B4F81}" srcOrd="0" destOrd="0" parTransId="{9927ECD7-10C1-4944-B00A-85F7C9111498}" sibTransId="{0A74D823-5251-4C8E-AA4F-976B7CBEBC40}"/>
    <dgm:cxn modelId="{DADEBBB0-BE8B-42EE-9712-E3EF601B68F4}" type="presOf" srcId="{D2618B10-0254-41DE-92B3-0FCE7D7DC6FD}" destId="{D4432702-A235-40F8-ACE9-1D2FE6E12274}" srcOrd="0" destOrd="0" presId="urn:microsoft.com/office/officeart/2005/8/layout/orgChart1"/>
    <dgm:cxn modelId="{F1C11DB5-0291-4FE1-BD82-4781A54D5681}" type="presOf" srcId="{B6D10C69-1455-4DB7-A0B6-025F331877CB}" destId="{F9126D0D-8DDD-442D-8C17-A9211035CCD3}" srcOrd="0" destOrd="0" presId="urn:microsoft.com/office/officeart/2005/8/layout/orgChart1"/>
    <dgm:cxn modelId="{31B780D5-83DC-4D84-AC0F-F4A0CC30A1A7}" type="presOf" srcId="{E18FF362-20CA-4D0F-AD84-D29165A08185}" destId="{26400538-A377-4437-8B48-E002A04C7215}" srcOrd="1" destOrd="0" presId="urn:microsoft.com/office/officeart/2005/8/layout/orgChart1"/>
    <dgm:cxn modelId="{0F18FBD7-E674-480B-A19A-FB060DDB4CEC}" type="presOf" srcId="{80B2D0F8-216C-4BBB-AD25-4EB8DA7D012D}" destId="{784E5BE3-E02A-43A3-98CC-1634FBD7EEAB}" srcOrd="0" destOrd="0" presId="urn:microsoft.com/office/officeart/2005/8/layout/orgChart1"/>
    <dgm:cxn modelId="{3FC3ABD8-896F-4BD0-84E4-6848EAD43A68}" type="presOf" srcId="{923F606B-1178-4D8C-A9DC-76EBB42FB236}" destId="{35A5AD57-D0FD-4FCC-A011-F6959C71ACED}" srcOrd="1" destOrd="0" presId="urn:microsoft.com/office/officeart/2005/8/layout/orgChart1"/>
    <dgm:cxn modelId="{8633E4DA-D628-4ED8-ACE9-39BAF0F2555D}" type="presOf" srcId="{59555CAA-62FB-46EC-AD4A-D25F6B774043}" destId="{4BD3D049-FC76-4967-82E8-8C7A82F5EE73}" srcOrd="0" destOrd="0" presId="urn:microsoft.com/office/officeart/2005/8/layout/orgChart1"/>
    <dgm:cxn modelId="{56C469E5-1FC3-4053-9865-BB1FBA838176}" type="presOf" srcId="{2314EA29-0AEC-4089-9A97-233817CB0E2A}" destId="{309570F3-5D03-4CAF-A91C-4C88EC5AE757}" srcOrd="1" destOrd="0" presId="urn:microsoft.com/office/officeart/2005/8/layout/orgChart1"/>
    <dgm:cxn modelId="{B45502E7-1D36-491F-8477-5B5E2BB2E519}" type="presOf" srcId="{B6D10C69-1455-4DB7-A0B6-025F331877CB}" destId="{37811B88-4D53-463E-9126-4430649451D8}" srcOrd="1" destOrd="0" presId="urn:microsoft.com/office/officeart/2005/8/layout/orgChart1"/>
    <dgm:cxn modelId="{D4B5EFF0-CC8C-49EE-8B2E-AB67A5451A50}" type="presOf" srcId="{6CEBADF0-C9FF-411C-A19A-2D3B3C523CC2}" destId="{5AA66BA0-939B-453F-A1DE-841DC24874CB}" srcOrd="0" destOrd="0" presId="urn:microsoft.com/office/officeart/2005/8/layout/orgChart1"/>
    <dgm:cxn modelId="{3B57E3F6-B51A-4141-9F4C-56A4A54CFE3F}" type="presOf" srcId="{C2800AE3-F3DA-408B-93C9-90330C5F3687}" destId="{26F8B945-7F86-4C88-8FB8-F19A540BC63F}" srcOrd="0" destOrd="0" presId="urn:microsoft.com/office/officeart/2005/8/layout/orgChart1"/>
    <dgm:cxn modelId="{4CFE6DF7-FC22-4B52-8417-F13696966B59}" type="presOf" srcId="{8D148D2E-BE12-40B2-B71F-9B2433650546}" destId="{6F582D66-5398-452B-A642-E694D95B02A6}" srcOrd="1" destOrd="0" presId="urn:microsoft.com/office/officeart/2005/8/layout/orgChart1"/>
    <dgm:cxn modelId="{B3E17EFB-9CDD-4425-B3C9-E65604F13991}" srcId="{E18FF362-20CA-4D0F-AD84-D29165A08185}" destId="{81535637-41D0-431D-BE26-09FC65A00351}" srcOrd="6" destOrd="0" parTransId="{D2618B10-0254-41DE-92B3-0FCE7D7DC6FD}" sibTransId="{FF556AD3-0117-4469-9CEC-CC46482E5356}"/>
    <dgm:cxn modelId="{AE3D0FFD-BC75-4CDA-B0F4-9EE25B46F6C3}" srcId="{E18FF362-20CA-4D0F-AD84-D29165A08185}" destId="{8D148D2E-BE12-40B2-B71F-9B2433650546}" srcOrd="2" destOrd="0" parTransId="{4B9A8316-EA26-475B-A28E-D1CA4ED1BAF0}" sibTransId="{8D6657C7-9CF2-4DF6-9621-1C0E30018AA0}"/>
    <dgm:cxn modelId="{B019A9FF-68C2-4253-BD35-5F7685578675}" type="presOf" srcId="{2314EA29-0AEC-4089-9A97-233817CB0E2A}" destId="{CF6BDBBF-E906-4AA6-8820-58CE3CCBC62A}" srcOrd="0" destOrd="0" presId="urn:microsoft.com/office/officeart/2005/8/layout/orgChart1"/>
    <dgm:cxn modelId="{DFF150C0-FECF-471E-9420-F008ABF3A33C}" type="presParOf" srcId="{784E5BE3-E02A-43A3-98CC-1634FBD7EEAB}" destId="{AF683F89-6187-4AC7-B981-31B93C4D1B1E}" srcOrd="0" destOrd="0" presId="urn:microsoft.com/office/officeart/2005/8/layout/orgChart1"/>
    <dgm:cxn modelId="{662796D0-3150-46ED-91BC-A564F44DFD68}" type="presParOf" srcId="{AF683F89-6187-4AC7-B981-31B93C4D1B1E}" destId="{8B56473D-5D2D-481B-B439-055D2A9C09B7}" srcOrd="0" destOrd="0" presId="urn:microsoft.com/office/officeart/2005/8/layout/orgChart1"/>
    <dgm:cxn modelId="{8486309D-33EB-40D9-A9AB-36DFC4E27232}" type="presParOf" srcId="{8B56473D-5D2D-481B-B439-055D2A9C09B7}" destId="{6504BF32-4B94-41BD-88FA-5E05102A8C47}" srcOrd="0" destOrd="0" presId="urn:microsoft.com/office/officeart/2005/8/layout/orgChart1"/>
    <dgm:cxn modelId="{436AFE90-B924-4D2C-B9DF-85733671A495}" type="presParOf" srcId="{8B56473D-5D2D-481B-B439-055D2A9C09B7}" destId="{26400538-A377-4437-8B48-E002A04C7215}" srcOrd="1" destOrd="0" presId="urn:microsoft.com/office/officeart/2005/8/layout/orgChart1"/>
    <dgm:cxn modelId="{E44AEA90-B3B8-4B57-A388-745975235B55}" type="presParOf" srcId="{AF683F89-6187-4AC7-B981-31B93C4D1B1E}" destId="{9845848D-9316-42D9-9821-3F4CFF09900B}" srcOrd="1" destOrd="0" presId="urn:microsoft.com/office/officeart/2005/8/layout/orgChart1"/>
    <dgm:cxn modelId="{B78F08C0-4A49-4FDB-ACED-407C91F4BEB9}" type="presParOf" srcId="{9845848D-9316-42D9-9821-3F4CFF09900B}" destId="{914438A5-4321-4110-A23D-A4AC75256569}" srcOrd="0" destOrd="0" presId="urn:microsoft.com/office/officeart/2005/8/layout/orgChart1"/>
    <dgm:cxn modelId="{DD91A227-917F-4774-A4EB-C37646DEE266}" type="presParOf" srcId="{9845848D-9316-42D9-9821-3F4CFF09900B}" destId="{28F3354C-F464-4EDA-B920-6B23AE94731C}" srcOrd="1" destOrd="0" presId="urn:microsoft.com/office/officeart/2005/8/layout/orgChart1"/>
    <dgm:cxn modelId="{F3035BFC-EEF6-4178-B477-55778FEB1FD8}" type="presParOf" srcId="{28F3354C-F464-4EDA-B920-6B23AE94731C}" destId="{206B6A17-7332-4700-A4C4-26ABF9DE7F1E}" srcOrd="0" destOrd="0" presId="urn:microsoft.com/office/officeart/2005/8/layout/orgChart1"/>
    <dgm:cxn modelId="{AF7C0D33-7538-4611-8D7B-8F28F5683D77}" type="presParOf" srcId="{206B6A17-7332-4700-A4C4-26ABF9DE7F1E}" destId="{F2AB2707-2807-403F-980F-DDB2D220C150}" srcOrd="0" destOrd="0" presId="urn:microsoft.com/office/officeart/2005/8/layout/orgChart1"/>
    <dgm:cxn modelId="{FF5402A0-5B58-4A75-8C70-68CBF9B8F3EB}" type="presParOf" srcId="{206B6A17-7332-4700-A4C4-26ABF9DE7F1E}" destId="{C26AD300-01CB-4E0C-B753-A50C6635CC9E}" srcOrd="1" destOrd="0" presId="urn:microsoft.com/office/officeart/2005/8/layout/orgChart1"/>
    <dgm:cxn modelId="{8D18B7B4-20C5-4E72-8E34-A2E0FC6B98B1}" type="presParOf" srcId="{28F3354C-F464-4EDA-B920-6B23AE94731C}" destId="{7FB1ED83-C726-4F35-9335-95336F634E82}" srcOrd="1" destOrd="0" presId="urn:microsoft.com/office/officeart/2005/8/layout/orgChart1"/>
    <dgm:cxn modelId="{D6FE7803-4C91-4FDA-94C7-B78197BCFD31}" type="presParOf" srcId="{28F3354C-F464-4EDA-B920-6B23AE94731C}" destId="{112E0FEC-59DB-4BB6-BD17-760C4D2FCB7D}" srcOrd="2" destOrd="0" presId="urn:microsoft.com/office/officeart/2005/8/layout/orgChart1"/>
    <dgm:cxn modelId="{910605F9-175C-4A82-947C-CB3A9BCB2EAD}" type="presParOf" srcId="{9845848D-9316-42D9-9821-3F4CFF09900B}" destId="{EE862A80-0E65-4342-BBB6-575C26F8B3E9}" srcOrd="2" destOrd="0" presId="urn:microsoft.com/office/officeart/2005/8/layout/orgChart1"/>
    <dgm:cxn modelId="{21AAAE71-CA6A-40C3-969D-C276FE9CCA42}" type="presParOf" srcId="{9845848D-9316-42D9-9821-3F4CFF09900B}" destId="{33854627-9B81-451E-8FF0-7EB762946E32}" srcOrd="3" destOrd="0" presId="urn:microsoft.com/office/officeart/2005/8/layout/orgChart1"/>
    <dgm:cxn modelId="{6DA109A1-3DC9-45B6-A8EF-BB31D5302D68}" type="presParOf" srcId="{33854627-9B81-451E-8FF0-7EB762946E32}" destId="{5FAE3114-906C-4510-A5A8-9DFCC92AA9F9}" srcOrd="0" destOrd="0" presId="urn:microsoft.com/office/officeart/2005/8/layout/orgChart1"/>
    <dgm:cxn modelId="{1ED2A56A-152C-4DA7-9033-5BDB4D68C2DC}" type="presParOf" srcId="{5FAE3114-906C-4510-A5A8-9DFCC92AA9F9}" destId="{5B66B6F8-5638-4F2D-B65B-8C92C4CC1056}" srcOrd="0" destOrd="0" presId="urn:microsoft.com/office/officeart/2005/8/layout/orgChart1"/>
    <dgm:cxn modelId="{EA824C82-8A8F-4D4B-A23B-004FCED657EC}" type="presParOf" srcId="{5FAE3114-906C-4510-A5A8-9DFCC92AA9F9}" destId="{1B1D454A-89EC-4B04-B2B2-B25C0FFF4DD9}" srcOrd="1" destOrd="0" presId="urn:microsoft.com/office/officeart/2005/8/layout/orgChart1"/>
    <dgm:cxn modelId="{6899A232-AA2B-4E4B-987A-E3E69C3DBF21}" type="presParOf" srcId="{33854627-9B81-451E-8FF0-7EB762946E32}" destId="{4BC52CF7-DC05-466A-B903-15C5B40597C1}" srcOrd="1" destOrd="0" presId="urn:microsoft.com/office/officeart/2005/8/layout/orgChart1"/>
    <dgm:cxn modelId="{81F0049A-9CB5-45AA-B437-35CB5A161E50}" type="presParOf" srcId="{33854627-9B81-451E-8FF0-7EB762946E32}" destId="{CC6EA37A-33CB-4008-BCF5-53871C593630}" srcOrd="2" destOrd="0" presId="urn:microsoft.com/office/officeart/2005/8/layout/orgChart1"/>
    <dgm:cxn modelId="{6889F64D-8673-4D5F-8D45-F69994A6BB4D}" type="presParOf" srcId="{9845848D-9316-42D9-9821-3F4CFF09900B}" destId="{FEAE0746-1DE2-40C4-AD1A-FDA0210F7731}" srcOrd="4" destOrd="0" presId="urn:microsoft.com/office/officeart/2005/8/layout/orgChart1"/>
    <dgm:cxn modelId="{6B917573-30B3-41A7-BD1F-D6FD9EA36E91}" type="presParOf" srcId="{9845848D-9316-42D9-9821-3F4CFF09900B}" destId="{CB7D32F9-6AF3-4F58-B51A-72EEFA7ACE56}" srcOrd="5" destOrd="0" presId="urn:microsoft.com/office/officeart/2005/8/layout/orgChart1"/>
    <dgm:cxn modelId="{70E51689-F86C-4C03-A3B9-00F6B4740209}" type="presParOf" srcId="{CB7D32F9-6AF3-4F58-B51A-72EEFA7ACE56}" destId="{8A704B22-151C-40FE-A8BA-87EC4C05C2D0}" srcOrd="0" destOrd="0" presId="urn:microsoft.com/office/officeart/2005/8/layout/orgChart1"/>
    <dgm:cxn modelId="{E50C9E0F-F3EB-4812-B7D6-645CD1B205A2}" type="presParOf" srcId="{8A704B22-151C-40FE-A8BA-87EC4C05C2D0}" destId="{AC95AE2F-B1BD-4CD8-8170-BB7B4835FEB0}" srcOrd="0" destOrd="0" presId="urn:microsoft.com/office/officeart/2005/8/layout/orgChart1"/>
    <dgm:cxn modelId="{1A637DBE-736D-4A60-B4CB-24D4230FF1E2}" type="presParOf" srcId="{8A704B22-151C-40FE-A8BA-87EC4C05C2D0}" destId="{6F582D66-5398-452B-A642-E694D95B02A6}" srcOrd="1" destOrd="0" presId="urn:microsoft.com/office/officeart/2005/8/layout/orgChart1"/>
    <dgm:cxn modelId="{44AF2968-8690-416E-ABDA-29919273DCE5}" type="presParOf" srcId="{CB7D32F9-6AF3-4F58-B51A-72EEFA7ACE56}" destId="{399C0F28-DD7D-47B2-AFEE-4F8BEBDB646E}" srcOrd="1" destOrd="0" presId="urn:microsoft.com/office/officeart/2005/8/layout/orgChart1"/>
    <dgm:cxn modelId="{CCE23252-E9F6-4CDA-A5A1-85A791D9211F}" type="presParOf" srcId="{CB7D32F9-6AF3-4F58-B51A-72EEFA7ACE56}" destId="{561E13C3-24CA-428A-AF88-6F68ED49CD06}" srcOrd="2" destOrd="0" presId="urn:microsoft.com/office/officeart/2005/8/layout/orgChart1"/>
    <dgm:cxn modelId="{A862D27F-62B5-49C3-83FE-8E7201192E91}" type="presParOf" srcId="{9845848D-9316-42D9-9821-3F4CFF09900B}" destId="{E5729D8C-3B7F-4498-B2CC-72BF83941585}" srcOrd="6" destOrd="0" presId="urn:microsoft.com/office/officeart/2005/8/layout/orgChart1"/>
    <dgm:cxn modelId="{354E9323-32F2-40AA-A87C-24E5F5214A26}" type="presParOf" srcId="{9845848D-9316-42D9-9821-3F4CFF09900B}" destId="{ADF0FBEA-9FB6-4E4D-B8F6-2E30552E5179}" srcOrd="7" destOrd="0" presId="urn:microsoft.com/office/officeart/2005/8/layout/orgChart1"/>
    <dgm:cxn modelId="{6E89D87F-0E75-4C53-89A0-8AAB5478563F}" type="presParOf" srcId="{ADF0FBEA-9FB6-4E4D-B8F6-2E30552E5179}" destId="{169C5586-F20E-432B-ADFC-ECD4C7A66401}" srcOrd="0" destOrd="0" presId="urn:microsoft.com/office/officeart/2005/8/layout/orgChart1"/>
    <dgm:cxn modelId="{4F06AABD-0DFA-4978-90C6-F9FE618BC884}" type="presParOf" srcId="{169C5586-F20E-432B-ADFC-ECD4C7A66401}" destId="{F9126D0D-8DDD-442D-8C17-A9211035CCD3}" srcOrd="0" destOrd="0" presId="urn:microsoft.com/office/officeart/2005/8/layout/orgChart1"/>
    <dgm:cxn modelId="{B8BC9F15-7C81-485A-A00C-53E2503A1EDF}" type="presParOf" srcId="{169C5586-F20E-432B-ADFC-ECD4C7A66401}" destId="{37811B88-4D53-463E-9126-4430649451D8}" srcOrd="1" destOrd="0" presId="urn:microsoft.com/office/officeart/2005/8/layout/orgChart1"/>
    <dgm:cxn modelId="{3BA23D22-0EF1-4D2D-A9CA-4A1D351B9D8D}" type="presParOf" srcId="{ADF0FBEA-9FB6-4E4D-B8F6-2E30552E5179}" destId="{A853E9EC-1ABF-496E-A624-15C434F8417E}" srcOrd="1" destOrd="0" presId="urn:microsoft.com/office/officeart/2005/8/layout/orgChart1"/>
    <dgm:cxn modelId="{A082B4D3-4AFB-417B-8664-F976F6E3F8F2}" type="presParOf" srcId="{A853E9EC-1ABF-496E-A624-15C434F8417E}" destId="{17ECB1EF-A61A-4F2B-9999-2672DC62FB41}" srcOrd="0" destOrd="0" presId="urn:microsoft.com/office/officeart/2005/8/layout/orgChart1"/>
    <dgm:cxn modelId="{EECBB4FD-4AFC-47B5-8CE8-FE5ABF216D1A}" type="presParOf" srcId="{A853E9EC-1ABF-496E-A624-15C434F8417E}" destId="{7CF326C3-0661-4EBD-B527-B060D97E7FCA}" srcOrd="1" destOrd="0" presId="urn:microsoft.com/office/officeart/2005/8/layout/orgChart1"/>
    <dgm:cxn modelId="{69279E76-88BC-42DB-B4EA-0766A0C3B8CD}" type="presParOf" srcId="{7CF326C3-0661-4EBD-B527-B060D97E7FCA}" destId="{B496492E-3404-4842-8A18-FBCE0AA4A7F1}" srcOrd="0" destOrd="0" presId="urn:microsoft.com/office/officeart/2005/8/layout/orgChart1"/>
    <dgm:cxn modelId="{F8A5BC57-23C6-4B91-B05C-4D99302998EE}" type="presParOf" srcId="{B496492E-3404-4842-8A18-FBCE0AA4A7F1}" destId="{C1BADDB2-89EF-48EB-8842-90BA1FE145D0}" srcOrd="0" destOrd="0" presId="urn:microsoft.com/office/officeart/2005/8/layout/orgChart1"/>
    <dgm:cxn modelId="{68AB4EC3-9FEF-45B9-8766-48C114B41896}" type="presParOf" srcId="{B496492E-3404-4842-8A18-FBCE0AA4A7F1}" destId="{5B11C917-BFBC-4781-BF03-1865E726322E}" srcOrd="1" destOrd="0" presId="urn:microsoft.com/office/officeart/2005/8/layout/orgChart1"/>
    <dgm:cxn modelId="{F955D249-ABAC-4FF1-819A-3CB23738C12B}" type="presParOf" srcId="{7CF326C3-0661-4EBD-B527-B060D97E7FCA}" destId="{25586DED-3F35-44FD-857F-B659BBDA6088}" srcOrd="1" destOrd="0" presId="urn:microsoft.com/office/officeart/2005/8/layout/orgChart1"/>
    <dgm:cxn modelId="{81E83C61-4E54-4F36-8C4E-CD742F74FA32}" type="presParOf" srcId="{7CF326C3-0661-4EBD-B527-B060D97E7FCA}" destId="{767682DB-D4BC-49A7-8530-FA0483231AD7}" srcOrd="2" destOrd="0" presId="urn:microsoft.com/office/officeart/2005/8/layout/orgChart1"/>
    <dgm:cxn modelId="{73B68D1F-1647-4BDD-B9A7-83A23314CE05}" type="presParOf" srcId="{A853E9EC-1ABF-496E-A624-15C434F8417E}" destId="{4BD3D049-FC76-4967-82E8-8C7A82F5EE73}" srcOrd="2" destOrd="0" presId="urn:microsoft.com/office/officeart/2005/8/layout/orgChart1"/>
    <dgm:cxn modelId="{E5740280-6A26-4A17-B46E-D1DB08569710}" type="presParOf" srcId="{A853E9EC-1ABF-496E-A624-15C434F8417E}" destId="{886B1018-6591-4022-BDEE-ECA956768457}" srcOrd="3" destOrd="0" presId="urn:microsoft.com/office/officeart/2005/8/layout/orgChart1"/>
    <dgm:cxn modelId="{8F566D38-CD92-45B7-8191-43EC867A9273}" type="presParOf" srcId="{886B1018-6591-4022-BDEE-ECA956768457}" destId="{9DF27BAA-2E99-48D3-B471-ED43FD2F5BC3}" srcOrd="0" destOrd="0" presId="urn:microsoft.com/office/officeart/2005/8/layout/orgChart1"/>
    <dgm:cxn modelId="{29B76D2D-0185-4B23-8E9F-7D7E73479E7F}" type="presParOf" srcId="{9DF27BAA-2E99-48D3-B471-ED43FD2F5BC3}" destId="{F883E3A7-1527-4AB5-B33A-ED9E3ACEC9A6}" srcOrd="0" destOrd="0" presId="urn:microsoft.com/office/officeart/2005/8/layout/orgChart1"/>
    <dgm:cxn modelId="{94381591-3C02-49E2-8697-08B42D48DCA3}" type="presParOf" srcId="{9DF27BAA-2E99-48D3-B471-ED43FD2F5BC3}" destId="{35A5AD57-D0FD-4FCC-A011-F6959C71ACED}" srcOrd="1" destOrd="0" presId="urn:microsoft.com/office/officeart/2005/8/layout/orgChart1"/>
    <dgm:cxn modelId="{AA2BE59A-4C6F-4AF9-8D47-9D20E6C2D9C4}" type="presParOf" srcId="{886B1018-6591-4022-BDEE-ECA956768457}" destId="{1A31AE10-E1FC-4C13-A3DB-3CD9A61C321A}" srcOrd="1" destOrd="0" presId="urn:microsoft.com/office/officeart/2005/8/layout/orgChart1"/>
    <dgm:cxn modelId="{06AFEEBF-82AA-4C9D-ABDB-25A189A457D7}" type="presParOf" srcId="{886B1018-6591-4022-BDEE-ECA956768457}" destId="{1411BEFE-7BE0-4888-8B1E-BC65D57DFE9B}" srcOrd="2" destOrd="0" presId="urn:microsoft.com/office/officeart/2005/8/layout/orgChart1"/>
    <dgm:cxn modelId="{040EAA61-7F98-41E5-A117-AC1F00273F76}" type="presParOf" srcId="{A853E9EC-1ABF-496E-A624-15C434F8417E}" destId="{0092232F-758A-4322-BDEB-035E4D603563}" srcOrd="4" destOrd="0" presId="urn:microsoft.com/office/officeart/2005/8/layout/orgChart1"/>
    <dgm:cxn modelId="{DE552DAC-1668-4368-836B-F7F78EC845E7}" type="presParOf" srcId="{A853E9EC-1ABF-496E-A624-15C434F8417E}" destId="{07CDA47F-AA21-4E51-8D93-2102EC1E352F}" srcOrd="5" destOrd="0" presId="urn:microsoft.com/office/officeart/2005/8/layout/orgChart1"/>
    <dgm:cxn modelId="{E6530E3F-0826-467B-9A48-8DC0868568FC}" type="presParOf" srcId="{07CDA47F-AA21-4E51-8D93-2102EC1E352F}" destId="{006A2F26-EE47-49E7-8416-182D0431BDD7}" srcOrd="0" destOrd="0" presId="urn:microsoft.com/office/officeart/2005/8/layout/orgChart1"/>
    <dgm:cxn modelId="{5ADC0814-3441-445F-BC0B-FAE5C171E690}" type="presParOf" srcId="{006A2F26-EE47-49E7-8416-182D0431BDD7}" destId="{CF6BDBBF-E906-4AA6-8820-58CE3CCBC62A}" srcOrd="0" destOrd="0" presId="urn:microsoft.com/office/officeart/2005/8/layout/orgChart1"/>
    <dgm:cxn modelId="{547554E0-0A3D-4A9E-A63A-2ABE041B47AD}" type="presParOf" srcId="{006A2F26-EE47-49E7-8416-182D0431BDD7}" destId="{309570F3-5D03-4CAF-A91C-4C88EC5AE757}" srcOrd="1" destOrd="0" presId="urn:microsoft.com/office/officeart/2005/8/layout/orgChart1"/>
    <dgm:cxn modelId="{2AB0AE62-16AB-4183-8851-D6DB11D23E1A}" type="presParOf" srcId="{07CDA47F-AA21-4E51-8D93-2102EC1E352F}" destId="{9977A2C3-418A-4445-8B86-EFE9145A35E8}" srcOrd="1" destOrd="0" presId="urn:microsoft.com/office/officeart/2005/8/layout/orgChart1"/>
    <dgm:cxn modelId="{CB37E55A-8F50-4135-8C64-EE8B7D6A7017}" type="presParOf" srcId="{07CDA47F-AA21-4E51-8D93-2102EC1E352F}" destId="{326B0E42-5AFE-431A-99A6-117ED6633828}" srcOrd="2" destOrd="0" presId="urn:microsoft.com/office/officeart/2005/8/layout/orgChart1"/>
    <dgm:cxn modelId="{BC614C17-1DF5-4EFC-8343-2731B29732C0}" type="presParOf" srcId="{A853E9EC-1ABF-496E-A624-15C434F8417E}" destId="{5AA66BA0-939B-453F-A1DE-841DC24874CB}" srcOrd="6" destOrd="0" presId="urn:microsoft.com/office/officeart/2005/8/layout/orgChart1"/>
    <dgm:cxn modelId="{9227701B-4B14-42A1-820D-2F360151886D}" type="presParOf" srcId="{A853E9EC-1ABF-496E-A624-15C434F8417E}" destId="{E6C6D20C-865C-4C9D-A654-3AA12DD3F391}" srcOrd="7" destOrd="0" presId="urn:microsoft.com/office/officeart/2005/8/layout/orgChart1"/>
    <dgm:cxn modelId="{2B6ED2C4-1562-46CD-A1D6-BBC114B5845A}" type="presParOf" srcId="{E6C6D20C-865C-4C9D-A654-3AA12DD3F391}" destId="{CF60FEA6-A5CC-46AD-90AF-604E18C2F708}" srcOrd="0" destOrd="0" presId="urn:microsoft.com/office/officeart/2005/8/layout/orgChart1"/>
    <dgm:cxn modelId="{898627CC-BC2E-4E60-A3CB-2FF376CA10AD}" type="presParOf" srcId="{CF60FEA6-A5CC-46AD-90AF-604E18C2F708}" destId="{26F8B945-7F86-4C88-8FB8-F19A540BC63F}" srcOrd="0" destOrd="0" presId="urn:microsoft.com/office/officeart/2005/8/layout/orgChart1"/>
    <dgm:cxn modelId="{7DD8CDB1-F004-414A-98AF-C2854FF5E02C}" type="presParOf" srcId="{CF60FEA6-A5CC-46AD-90AF-604E18C2F708}" destId="{2DD62D96-4F3D-4445-981D-50586C972935}" srcOrd="1" destOrd="0" presId="urn:microsoft.com/office/officeart/2005/8/layout/orgChart1"/>
    <dgm:cxn modelId="{7753BAC2-4F8B-4197-8ACA-FEB4E1AB470C}" type="presParOf" srcId="{E6C6D20C-865C-4C9D-A654-3AA12DD3F391}" destId="{527F0CF0-3525-458D-B90D-040079533053}" srcOrd="1" destOrd="0" presId="urn:microsoft.com/office/officeart/2005/8/layout/orgChart1"/>
    <dgm:cxn modelId="{AC42BE76-6264-47B7-AE2C-F0698514B41D}" type="presParOf" srcId="{E6C6D20C-865C-4C9D-A654-3AA12DD3F391}" destId="{1FF3000D-6926-456A-A68B-C93CB2A9E09C}" srcOrd="2" destOrd="0" presId="urn:microsoft.com/office/officeart/2005/8/layout/orgChart1"/>
    <dgm:cxn modelId="{7A51A39B-86FA-4B09-85D4-8BA546EBD210}" type="presParOf" srcId="{ADF0FBEA-9FB6-4E4D-B8F6-2E30552E5179}" destId="{0327016F-D759-4D32-8020-67A56FCFF09C}" srcOrd="2" destOrd="0" presId="urn:microsoft.com/office/officeart/2005/8/layout/orgChart1"/>
    <dgm:cxn modelId="{4541760E-5249-4573-BFB6-5821861CDDBD}" type="presParOf" srcId="{9845848D-9316-42D9-9821-3F4CFF09900B}" destId="{E46E588C-4760-477C-B165-82D553F29255}" srcOrd="8" destOrd="0" presId="urn:microsoft.com/office/officeart/2005/8/layout/orgChart1"/>
    <dgm:cxn modelId="{098A94B4-83DB-4C35-97B7-252519FAD7C2}" type="presParOf" srcId="{9845848D-9316-42D9-9821-3F4CFF09900B}" destId="{6BCDA215-A57C-48E1-9E27-578420CBFE7F}" srcOrd="9" destOrd="0" presId="urn:microsoft.com/office/officeart/2005/8/layout/orgChart1"/>
    <dgm:cxn modelId="{8A5B6CF4-B052-40B2-9681-8558116CF27B}" type="presParOf" srcId="{6BCDA215-A57C-48E1-9E27-578420CBFE7F}" destId="{AFF63602-0022-47BF-9A15-D8D86621C2FC}" srcOrd="0" destOrd="0" presId="urn:microsoft.com/office/officeart/2005/8/layout/orgChart1"/>
    <dgm:cxn modelId="{E75DADDE-0440-48F8-9A7C-39DD2F79BF6C}" type="presParOf" srcId="{AFF63602-0022-47BF-9A15-D8D86621C2FC}" destId="{37B17C65-0E6C-419C-8968-592AC3682679}" srcOrd="0" destOrd="0" presId="urn:microsoft.com/office/officeart/2005/8/layout/orgChart1"/>
    <dgm:cxn modelId="{85E3034F-72F2-4771-9C5F-59E4A1572DC9}" type="presParOf" srcId="{AFF63602-0022-47BF-9A15-D8D86621C2FC}" destId="{DD95881B-A6BC-459A-B6D0-0BBC680AF31F}" srcOrd="1" destOrd="0" presId="urn:microsoft.com/office/officeart/2005/8/layout/orgChart1"/>
    <dgm:cxn modelId="{16674AC8-F88C-4074-92BC-FE783BA6DC72}" type="presParOf" srcId="{6BCDA215-A57C-48E1-9E27-578420CBFE7F}" destId="{0DB32E6C-9BF6-4AFC-A283-37FC2946E385}" srcOrd="1" destOrd="0" presId="urn:microsoft.com/office/officeart/2005/8/layout/orgChart1"/>
    <dgm:cxn modelId="{41B16993-1DE5-4C97-BFFE-02CA6225FDD1}" type="presParOf" srcId="{6BCDA215-A57C-48E1-9E27-578420CBFE7F}" destId="{480537C9-4FE3-4F12-BCBA-13B5C94B9331}" srcOrd="2" destOrd="0" presId="urn:microsoft.com/office/officeart/2005/8/layout/orgChart1"/>
    <dgm:cxn modelId="{831067D9-BE73-4882-A3FE-CC74C8ADF9B1}" type="presParOf" srcId="{9845848D-9316-42D9-9821-3F4CFF09900B}" destId="{124B13BB-E253-4C54-916D-253523BE14E2}" srcOrd="10" destOrd="0" presId="urn:microsoft.com/office/officeart/2005/8/layout/orgChart1"/>
    <dgm:cxn modelId="{F52E0076-9E0F-4C88-9DA8-D41AD3651CB8}" type="presParOf" srcId="{9845848D-9316-42D9-9821-3F4CFF09900B}" destId="{220E55D0-4B95-468E-902A-9E32CEE97AD0}" srcOrd="11" destOrd="0" presId="urn:microsoft.com/office/officeart/2005/8/layout/orgChart1"/>
    <dgm:cxn modelId="{9D97C268-5034-420F-8FA6-718AFECAFD3C}" type="presParOf" srcId="{220E55D0-4B95-468E-902A-9E32CEE97AD0}" destId="{287D9597-5E25-4011-8BAD-6328448A0D89}" srcOrd="0" destOrd="0" presId="urn:microsoft.com/office/officeart/2005/8/layout/orgChart1"/>
    <dgm:cxn modelId="{1580360E-AD5B-4A1F-AF61-EA055BEAA24B}" type="presParOf" srcId="{287D9597-5E25-4011-8BAD-6328448A0D89}" destId="{4549E898-B52D-468E-A953-63FF609A336B}" srcOrd="0" destOrd="0" presId="urn:microsoft.com/office/officeart/2005/8/layout/orgChart1"/>
    <dgm:cxn modelId="{08ECA588-01DD-4B44-ADFE-A9E7A5C73D31}" type="presParOf" srcId="{287D9597-5E25-4011-8BAD-6328448A0D89}" destId="{80ED15A9-5970-4AF2-909E-FBE523A6B7F0}" srcOrd="1" destOrd="0" presId="urn:microsoft.com/office/officeart/2005/8/layout/orgChart1"/>
    <dgm:cxn modelId="{3916133A-351D-4F97-A0E4-451E3F5434A9}" type="presParOf" srcId="{220E55D0-4B95-468E-902A-9E32CEE97AD0}" destId="{385A3742-DB4B-4D48-A670-C4F58BE3CC6F}" srcOrd="1" destOrd="0" presId="urn:microsoft.com/office/officeart/2005/8/layout/orgChart1"/>
    <dgm:cxn modelId="{A9C0098B-B195-4E86-AADC-FE484B3610FE}" type="presParOf" srcId="{220E55D0-4B95-468E-902A-9E32CEE97AD0}" destId="{AF7E3B0B-330F-4810-9411-323D5DCBA1AD}" srcOrd="2" destOrd="0" presId="urn:microsoft.com/office/officeart/2005/8/layout/orgChart1"/>
    <dgm:cxn modelId="{C7B77649-98DA-4128-9C0C-23876B6A00B1}" type="presParOf" srcId="{9845848D-9316-42D9-9821-3F4CFF09900B}" destId="{D4432702-A235-40F8-ACE9-1D2FE6E12274}" srcOrd="12" destOrd="0" presId="urn:microsoft.com/office/officeart/2005/8/layout/orgChart1"/>
    <dgm:cxn modelId="{CE91271F-CCF0-4AB8-9C7D-9951F504BBD6}" type="presParOf" srcId="{9845848D-9316-42D9-9821-3F4CFF09900B}" destId="{9933C644-B567-4F85-AD3E-2484A7C1714E}" srcOrd="13" destOrd="0" presId="urn:microsoft.com/office/officeart/2005/8/layout/orgChart1"/>
    <dgm:cxn modelId="{5035ABAA-6BAD-41D0-BB03-8AA35D45B4AE}" type="presParOf" srcId="{9933C644-B567-4F85-AD3E-2484A7C1714E}" destId="{DC45F9FF-C8E1-4112-86C1-77F74D314706}" srcOrd="0" destOrd="0" presId="urn:microsoft.com/office/officeart/2005/8/layout/orgChart1"/>
    <dgm:cxn modelId="{97589644-D2DA-4A88-A3C8-2A7878D8C493}" type="presParOf" srcId="{DC45F9FF-C8E1-4112-86C1-77F74D314706}" destId="{E612682E-C45E-416E-8CA9-D6BE1A63531A}" srcOrd="0" destOrd="0" presId="urn:microsoft.com/office/officeart/2005/8/layout/orgChart1"/>
    <dgm:cxn modelId="{9BEB4792-4283-497C-AF45-12561DB920DE}" type="presParOf" srcId="{DC45F9FF-C8E1-4112-86C1-77F74D314706}" destId="{1D2EDAC4-9B50-40C1-BE17-C479C0CDA736}" srcOrd="1" destOrd="0" presId="urn:microsoft.com/office/officeart/2005/8/layout/orgChart1"/>
    <dgm:cxn modelId="{4C7EB064-D52B-491E-ACE0-D54A0886A118}" type="presParOf" srcId="{9933C644-B567-4F85-AD3E-2484A7C1714E}" destId="{BF3394D9-9C0E-4907-BE99-9D10E2B2768B}" srcOrd="1" destOrd="0" presId="urn:microsoft.com/office/officeart/2005/8/layout/orgChart1"/>
    <dgm:cxn modelId="{042976CE-EA91-42C6-AC30-21CA59313C37}" type="presParOf" srcId="{9933C644-B567-4F85-AD3E-2484A7C1714E}" destId="{CB67BC2E-25FA-46C6-BA04-40876E0D963C}" srcOrd="2" destOrd="0" presId="urn:microsoft.com/office/officeart/2005/8/layout/orgChart1"/>
    <dgm:cxn modelId="{85023D12-5187-4A5E-9BBA-55155C7CA0FA}" type="presParOf" srcId="{AF683F89-6187-4AC7-B981-31B93C4D1B1E}" destId="{7D062211-CC29-433C-B9B9-5901DFFF910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432702-A235-40F8-ACE9-1D2FE6E12274}">
      <dsp:nvSpPr>
        <dsp:cNvPr id="0" name=""/>
        <dsp:cNvSpPr/>
      </dsp:nvSpPr>
      <dsp:spPr>
        <a:xfrm>
          <a:off x="4174403" y="601224"/>
          <a:ext cx="3783001" cy="576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3854"/>
              </a:lnTo>
              <a:lnTo>
                <a:pt x="3783001" y="493854"/>
              </a:lnTo>
              <a:lnTo>
                <a:pt x="3783001" y="5762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4B13BB-E253-4C54-916D-253523BE14E2}">
      <dsp:nvSpPr>
        <dsp:cNvPr id="0" name=""/>
        <dsp:cNvSpPr/>
      </dsp:nvSpPr>
      <dsp:spPr>
        <a:xfrm>
          <a:off x="4174403" y="601224"/>
          <a:ext cx="2722372" cy="576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3854"/>
              </a:lnTo>
              <a:lnTo>
                <a:pt x="2722372" y="493854"/>
              </a:lnTo>
              <a:lnTo>
                <a:pt x="2722372" y="5762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6E588C-4760-477C-B165-82D553F29255}">
      <dsp:nvSpPr>
        <dsp:cNvPr id="0" name=""/>
        <dsp:cNvSpPr/>
      </dsp:nvSpPr>
      <dsp:spPr>
        <a:xfrm>
          <a:off x="4174403" y="601224"/>
          <a:ext cx="1562146" cy="576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3854"/>
              </a:lnTo>
              <a:lnTo>
                <a:pt x="1562146" y="493854"/>
              </a:lnTo>
              <a:lnTo>
                <a:pt x="1562146" y="5762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66BA0-939B-453F-A1DE-841DC24874CB}">
      <dsp:nvSpPr>
        <dsp:cNvPr id="0" name=""/>
        <dsp:cNvSpPr/>
      </dsp:nvSpPr>
      <dsp:spPr>
        <a:xfrm>
          <a:off x="4566196" y="1973273"/>
          <a:ext cx="2272608" cy="669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6705"/>
              </a:lnTo>
              <a:lnTo>
                <a:pt x="2272608" y="586705"/>
              </a:lnTo>
              <a:lnTo>
                <a:pt x="2272608" y="6691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2232F-758A-4322-BDEB-035E4D603563}">
      <dsp:nvSpPr>
        <dsp:cNvPr id="0" name=""/>
        <dsp:cNvSpPr/>
      </dsp:nvSpPr>
      <dsp:spPr>
        <a:xfrm>
          <a:off x="4566196" y="1973273"/>
          <a:ext cx="716251" cy="6767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345"/>
              </a:lnTo>
              <a:lnTo>
                <a:pt x="716251" y="594345"/>
              </a:lnTo>
              <a:lnTo>
                <a:pt x="716251" y="6767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D3D049-FC76-4967-82E8-8C7A82F5EE73}">
      <dsp:nvSpPr>
        <dsp:cNvPr id="0" name=""/>
        <dsp:cNvSpPr/>
      </dsp:nvSpPr>
      <dsp:spPr>
        <a:xfrm>
          <a:off x="3795766" y="1973273"/>
          <a:ext cx="770430" cy="676772"/>
        </a:xfrm>
        <a:custGeom>
          <a:avLst/>
          <a:gdLst/>
          <a:ahLst/>
          <a:cxnLst/>
          <a:rect l="0" t="0" r="0" b="0"/>
          <a:pathLst>
            <a:path>
              <a:moveTo>
                <a:pt x="770430" y="0"/>
              </a:moveTo>
              <a:lnTo>
                <a:pt x="770430" y="594345"/>
              </a:lnTo>
              <a:lnTo>
                <a:pt x="0" y="594345"/>
              </a:lnTo>
              <a:lnTo>
                <a:pt x="0" y="6767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ECB1EF-A61A-4F2B-9999-2672DC62FB41}">
      <dsp:nvSpPr>
        <dsp:cNvPr id="0" name=""/>
        <dsp:cNvSpPr/>
      </dsp:nvSpPr>
      <dsp:spPr>
        <a:xfrm>
          <a:off x="2289502" y="1973273"/>
          <a:ext cx="2276694" cy="669935"/>
        </a:xfrm>
        <a:custGeom>
          <a:avLst/>
          <a:gdLst/>
          <a:ahLst/>
          <a:cxnLst/>
          <a:rect l="0" t="0" r="0" b="0"/>
          <a:pathLst>
            <a:path>
              <a:moveTo>
                <a:pt x="2276694" y="0"/>
              </a:moveTo>
              <a:lnTo>
                <a:pt x="2276694" y="587507"/>
              </a:lnTo>
              <a:lnTo>
                <a:pt x="0" y="587507"/>
              </a:lnTo>
              <a:lnTo>
                <a:pt x="0" y="6699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29D8C-3B7F-4498-B2CC-72BF83941585}">
      <dsp:nvSpPr>
        <dsp:cNvPr id="0" name=""/>
        <dsp:cNvSpPr/>
      </dsp:nvSpPr>
      <dsp:spPr>
        <a:xfrm>
          <a:off x="4174403" y="601224"/>
          <a:ext cx="391793" cy="576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3854"/>
              </a:lnTo>
              <a:lnTo>
                <a:pt x="391793" y="493854"/>
              </a:lnTo>
              <a:lnTo>
                <a:pt x="391793" y="5762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AE0746-1DE2-40C4-AD1A-FDA0210F7731}">
      <dsp:nvSpPr>
        <dsp:cNvPr id="0" name=""/>
        <dsp:cNvSpPr/>
      </dsp:nvSpPr>
      <dsp:spPr>
        <a:xfrm>
          <a:off x="3335197" y="601224"/>
          <a:ext cx="839206" cy="576282"/>
        </a:xfrm>
        <a:custGeom>
          <a:avLst/>
          <a:gdLst/>
          <a:ahLst/>
          <a:cxnLst/>
          <a:rect l="0" t="0" r="0" b="0"/>
          <a:pathLst>
            <a:path>
              <a:moveTo>
                <a:pt x="839206" y="0"/>
              </a:moveTo>
              <a:lnTo>
                <a:pt x="839206" y="493854"/>
              </a:lnTo>
              <a:lnTo>
                <a:pt x="0" y="493854"/>
              </a:lnTo>
              <a:lnTo>
                <a:pt x="0" y="5762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862A80-0E65-4342-BBB6-575C26F8B3E9}">
      <dsp:nvSpPr>
        <dsp:cNvPr id="0" name=""/>
        <dsp:cNvSpPr/>
      </dsp:nvSpPr>
      <dsp:spPr>
        <a:xfrm>
          <a:off x="2003777" y="601224"/>
          <a:ext cx="2170625" cy="576282"/>
        </a:xfrm>
        <a:custGeom>
          <a:avLst/>
          <a:gdLst/>
          <a:ahLst/>
          <a:cxnLst/>
          <a:rect l="0" t="0" r="0" b="0"/>
          <a:pathLst>
            <a:path>
              <a:moveTo>
                <a:pt x="2170625" y="0"/>
              </a:moveTo>
              <a:lnTo>
                <a:pt x="2170625" y="493854"/>
              </a:lnTo>
              <a:lnTo>
                <a:pt x="0" y="493854"/>
              </a:lnTo>
              <a:lnTo>
                <a:pt x="0" y="5762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438A5-4321-4110-A23D-A4AC75256569}">
      <dsp:nvSpPr>
        <dsp:cNvPr id="0" name=""/>
        <dsp:cNvSpPr/>
      </dsp:nvSpPr>
      <dsp:spPr>
        <a:xfrm>
          <a:off x="613516" y="601224"/>
          <a:ext cx="3560887" cy="576282"/>
        </a:xfrm>
        <a:custGeom>
          <a:avLst/>
          <a:gdLst/>
          <a:ahLst/>
          <a:cxnLst/>
          <a:rect l="0" t="0" r="0" b="0"/>
          <a:pathLst>
            <a:path>
              <a:moveTo>
                <a:pt x="3560887" y="0"/>
              </a:moveTo>
              <a:lnTo>
                <a:pt x="3560887" y="493854"/>
              </a:lnTo>
              <a:lnTo>
                <a:pt x="0" y="493854"/>
              </a:lnTo>
              <a:lnTo>
                <a:pt x="0" y="5762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04BF32-4B94-41BD-88FA-5E05102A8C47}">
      <dsp:nvSpPr>
        <dsp:cNvPr id="0" name=""/>
        <dsp:cNvSpPr/>
      </dsp:nvSpPr>
      <dsp:spPr>
        <a:xfrm>
          <a:off x="3355176" y="92850"/>
          <a:ext cx="1638454" cy="508373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LSK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Huvudstyrelse</a:t>
          </a:r>
        </a:p>
      </dsp:txBody>
      <dsp:txXfrm>
        <a:off x="3355176" y="92850"/>
        <a:ext cx="1638454" cy="508373"/>
      </dsp:txXfrm>
    </dsp:sp>
    <dsp:sp modelId="{F2AB2707-2807-403F-980F-DDB2D220C150}">
      <dsp:nvSpPr>
        <dsp:cNvPr id="0" name=""/>
        <dsp:cNvSpPr/>
      </dsp:nvSpPr>
      <dsp:spPr>
        <a:xfrm>
          <a:off x="1919" y="1177506"/>
          <a:ext cx="1223192" cy="392511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Badminton</a:t>
          </a:r>
          <a:endParaRPr kumimoji="0" lang="sv-SE" sz="8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1919" y="1177506"/>
        <a:ext cx="1223192" cy="392511"/>
      </dsp:txXfrm>
    </dsp:sp>
    <dsp:sp modelId="{5B66B6F8-5638-4F2D-B65B-8C92C4CC1056}">
      <dsp:nvSpPr>
        <dsp:cNvPr id="0" name=""/>
        <dsp:cNvSpPr/>
      </dsp:nvSpPr>
      <dsp:spPr>
        <a:xfrm>
          <a:off x="1389967" y="1177506"/>
          <a:ext cx="1227620" cy="392511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Innebandy</a:t>
          </a:r>
          <a:endParaRPr kumimoji="0" lang="sv-SE" sz="8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1389967" y="1177506"/>
        <a:ext cx="1227620" cy="392511"/>
      </dsp:txXfrm>
    </dsp:sp>
    <dsp:sp modelId="{AC95AE2F-B1BD-4CD8-8170-BB7B4835FEB0}">
      <dsp:nvSpPr>
        <dsp:cNvPr id="0" name=""/>
        <dsp:cNvSpPr/>
      </dsp:nvSpPr>
      <dsp:spPr>
        <a:xfrm>
          <a:off x="2782442" y="1177506"/>
          <a:ext cx="1105509" cy="392511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Gymnastik</a:t>
          </a:r>
          <a:endParaRPr kumimoji="0" lang="sv-SE" sz="8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2782442" y="1177506"/>
        <a:ext cx="1105509" cy="392511"/>
      </dsp:txXfrm>
    </dsp:sp>
    <dsp:sp modelId="{F9126D0D-8DDD-442D-8C17-A9211035CCD3}">
      <dsp:nvSpPr>
        <dsp:cNvPr id="0" name=""/>
        <dsp:cNvSpPr/>
      </dsp:nvSpPr>
      <dsp:spPr>
        <a:xfrm>
          <a:off x="4052807" y="1177506"/>
          <a:ext cx="1026779" cy="79576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Fotboll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Sektions styrelse</a:t>
          </a:r>
          <a:endParaRPr kumimoji="0" lang="sv-SE" sz="8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4052807" y="1177506"/>
        <a:ext cx="1026779" cy="795766"/>
      </dsp:txXfrm>
    </dsp:sp>
    <dsp:sp modelId="{C1BADDB2-89EF-48EB-8842-90BA1FE145D0}">
      <dsp:nvSpPr>
        <dsp:cNvPr id="0" name=""/>
        <dsp:cNvSpPr/>
      </dsp:nvSpPr>
      <dsp:spPr>
        <a:xfrm>
          <a:off x="1637257" y="2643208"/>
          <a:ext cx="1304489" cy="153752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v-SE" sz="1600" b="1" i="0" u="sng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sng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Herr</a:t>
          </a:r>
          <a:r>
            <a:rPr kumimoji="0" lang="sv-SE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Herr 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Herr 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Junior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v-SE" sz="8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1637257" y="2643208"/>
        <a:ext cx="1304489" cy="1537527"/>
      </dsp:txXfrm>
    </dsp:sp>
    <dsp:sp modelId="{F883E3A7-1527-4AB5-B33A-ED9E3ACEC9A6}">
      <dsp:nvSpPr>
        <dsp:cNvPr id="0" name=""/>
        <dsp:cNvSpPr/>
      </dsp:nvSpPr>
      <dsp:spPr>
        <a:xfrm>
          <a:off x="3131817" y="2650045"/>
          <a:ext cx="1327899" cy="153752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v-SE" sz="1600" b="1" i="0" u="sng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sng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Dam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Dam 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Dam 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F99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v-SE" sz="8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3131817" y="2650045"/>
        <a:ext cx="1327899" cy="1537527"/>
      </dsp:txXfrm>
    </dsp:sp>
    <dsp:sp modelId="{CF6BDBBF-E906-4AA6-8820-58CE3CCBC62A}">
      <dsp:nvSpPr>
        <dsp:cNvPr id="0" name=""/>
        <dsp:cNvSpPr/>
      </dsp:nvSpPr>
      <dsp:spPr>
        <a:xfrm>
          <a:off x="4624571" y="2650045"/>
          <a:ext cx="1315754" cy="1537531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v-SE" sz="1600" b="1" i="0" u="sng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sng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11-manna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P99-00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F00</a:t>
          </a:r>
        </a:p>
      </dsp:txBody>
      <dsp:txXfrm>
        <a:off x="4624571" y="2650045"/>
        <a:ext cx="1315754" cy="1537531"/>
      </dsp:txXfrm>
    </dsp:sp>
    <dsp:sp modelId="{26F8B945-7F86-4C88-8FB8-F19A540BC63F}">
      <dsp:nvSpPr>
        <dsp:cNvPr id="0" name=""/>
        <dsp:cNvSpPr/>
      </dsp:nvSpPr>
      <dsp:spPr>
        <a:xfrm>
          <a:off x="6105181" y="2642405"/>
          <a:ext cx="1467248" cy="271544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v-SE" sz="1600" b="1" i="0" u="sng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sng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5- &amp; 7-manna</a:t>
          </a:r>
          <a:endParaRPr kumimoji="0" lang="sv-SE" sz="16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F01-02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F03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F04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F05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F06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F07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P00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P01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P02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P03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P04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P05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P06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05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P07 </a:t>
          </a:r>
        </a:p>
      </dsp:txBody>
      <dsp:txXfrm>
        <a:off x="6105181" y="2642405"/>
        <a:ext cx="1467248" cy="2715444"/>
      </dsp:txXfrm>
    </dsp:sp>
    <dsp:sp modelId="{37B17C65-0E6C-419C-8968-592AC3682679}">
      <dsp:nvSpPr>
        <dsp:cNvPr id="0" name=""/>
        <dsp:cNvSpPr/>
      </dsp:nvSpPr>
      <dsp:spPr>
        <a:xfrm>
          <a:off x="5244441" y="1177506"/>
          <a:ext cx="984215" cy="392511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Motion</a:t>
          </a:r>
          <a:endParaRPr kumimoji="0" lang="sv-SE" sz="7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244441" y="1177506"/>
        <a:ext cx="984215" cy="392511"/>
      </dsp:txXfrm>
    </dsp:sp>
    <dsp:sp modelId="{4549E898-B52D-468E-A953-63FF609A336B}">
      <dsp:nvSpPr>
        <dsp:cNvPr id="0" name=""/>
        <dsp:cNvSpPr/>
      </dsp:nvSpPr>
      <dsp:spPr>
        <a:xfrm>
          <a:off x="6393512" y="1177506"/>
          <a:ext cx="1006526" cy="392511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Tennis</a:t>
          </a:r>
          <a:endParaRPr kumimoji="0" lang="sv-SE" sz="8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6393512" y="1177506"/>
        <a:ext cx="1006526" cy="392511"/>
      </dsp:txXfrm>
    </dsp:sp>
    <dsp:sp modelId="{E612682E-C45E-416E-8CA9-D6BE1A63531A}">
      <dsp:nvSpPr>
        <dsp:cNvPr id="0" name=""/>
        <dsp:cNvSpPr/>
      </dsp:nvSpPr>
      <dsp:spPr>
        <a:xfrm>
          <a:off x="7564893" y="1177506"/>
          <a:ext cx="785023" cy="687963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sz="16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Anlägg </a:t>
          </a:r>
          <a:r>
            <a:rPr kumimoji="0" lang="sv-SE" sz="1600" b="1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ningen</a:t>
          </a:r>
          <a:endParaRPr kumimoji="0" lang="sv-SE" sz="8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7564893" y="1177506"/>
        <a:ext cx="785023" cy="6879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C82F5-B0F5-4769-8B09-BD0B36A7FAA2}" type="datetimeFigureOut">
              <a:rPr lang="sv-SE" smtClean="0"/>
              <a:pPr/>
              <a:t>2023-12-21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5A21F-C410-40B3-8855-D3BD22A55C7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5A21F-C410-40B3-8855-D3BD22A55C75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990-9F1E-4C5F-838D-C74CAC27F6D2}" type="datetimeFigureOut">
              <a:rPr lang="sv-SE" smtClean="0"/>
              <a:pPr/>
              <a:t>2023-12-21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6298-56FF-49F7-93F3-16FE365C260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990-9F1E-4C5F-838D-C74CAC27F6D2}" type="datetimeFigureOut">
              <a:rPr lang="sv-SE" smtClean="0"/>
              <a:pPr/>
              <a:t>2023-12-21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6298-56FF-49F7-93F3-16FE365C260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990-9F1E-4C5F-838D-C74CAC27F6D2}" type="datetimeFigureOut">
              <a:rPr lang="sv-SE" smtClean="0"/>
              <a:pPr/>
              <a:t>2023-12-21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6298-56FF-49F7-93F3-16FE365C260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990-9F1E-4C5F-838D-C74CAC27F6D2}" type="datetimeFigureOut">
              <a:rPr lang="sv-SE" smtClean="0"/>
              <a:pPr/>
              <a:t>2023-12-21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6298-56FF-49F7-93F3-16FE365C260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990-9F1E-4C5F-838D-C74CAC27F6D2}" type="datetimeFigureOut">
              <a:rPr lang="sv-SE" smtClean="0"/>
              <a:pPr/>
              <a:t>2023-12-21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6298-56FF-49F7-93F3-16FE365C260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990-9F1E-4C5F-838D-C74CAC27F6D2}" type="datetimeFigureOut">
              <a:rPr lang="sv-SE" smtClean="0"/>
              <a:pPr/>
              <a:t>2023-12-21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6298-56FF-49F7-93F3-16FE365C260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990-9F1E-4C5F-838D-C74CAC27F6D2}" type="datetimeFigureOut">
              <a:rPr lang="sv-SE" smtClean="0"/>
              <a:pPr/>
              <a:t>2023-12-21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6298-56FF-49F7-93F3-16FE365C260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990-9F1E-4C5F-838D-C74CAC27F6D2}" type="datetimeFigureOut">
              <a:rPr lang="sv-SE" smtClean="0"/>
              <a:pPr/>
              <a:t>2023-12-21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6298-56FF-49F7-93F3-16FE365C260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990-9F1E-4C5F-838D-C74CAC27F6D2}" type="datetimeFigureOut">
              <a:rPr lang="sv-SE" smtClean="0"/>
              <a:pPr/>
              <a:t>2023-12-21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6298-56FF-49F7-93F3-16FE365C260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990-9F1E-4C5F-838D-C74CAC27F6D2}" type="datetimeFigureOut">
              <a:rPr lang="sv-SE" smtClean="0"/>
              <a:pPr/>
              <a:t>2023-12-21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6298-56FF-49F7-93F3-16FE365C260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990-9F1E-4C5F-838D-C74CAC27F6D2}" type="datetimeFigureOut">
              <a:rPr lang="sv-SE" smtClean="0"/>
              <a:pPr/>
              <a:t>2023-12-21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C6298-56FF-49F7-93F3-16FE365C260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3000">
              <a:srgbClr val="00B050">
                <a:alpha val="72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F9990-9F1E-4C5F-838D-C74CAC27F6D2}" type="datetimeFigureOut">
              <a:rPr lang="sv-SE" smtClean="0"/>
              <a:pPr/>
              <a:t>2023-12-21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C6298-56FF-49F7-93F3-16FE365C260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058152" cy="1470025"/>
          </a:xfrm>
        </p:spPr>
        <p:txBody>
          <a:bodyPr>
            <a:normAutofit/>
          </a:bodyPr>
          <a:lstStyle/>
          <a:p>
            <a:r>
              <a:rPr lang="sv-SE" sz="6700" b="1" dirty="0"/>
              <a:t>LSK FOTBOLL</a:t>
            </a:r>
            <a:endParaRPr lang="sv-SE" b="1" dirty="0"/>
          </a:p>
        </p:txBody>
      </p:sp>
      <p:pic>
        <p:nvPicPr>
          <p:cNvPr id="3" name="Picture 8" descr="ls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500306"/>
            <a:ext cx="3500462" cy="36310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/>
              <a:t>Första året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v-SE" sz="2400" dirty="0"/>
          </a:p>
          <a:p>
            <a:pPr>
              <a:lnSpc>
                <a:spcPct val="90000"/>
              </a:lnSpc>
            </a:pPr>
            <a:r>
              <a:rPr lang="sv-SE" sz="2800" dirty="0"/>
              <a:t>Träning 1 ggr/veckan</a:t>
            </a:r>
          </a:p>
          <a:p>
            <a:pPr>
              <a:lnSpc>
                <a:spcPct val="90000"/>
              </a:lnSpc>
            </a:pPr>
            <a:r>
              <a:rPr lang="sv-SE" sz="2800" dirty="0"/>
              <a:t>Deltar i Linghemscupen med uppvisningsmatcher</a:t>
            </a:r>
          </a:p>
          <a:p>
            <a:pPr>
              <a:lnSpc>
                <a:spcPct val="90000"/>
              </a:lnSpc>
            </a:pPr>
            <a:r>
              <a:rPr lang="sv-SE" sz="2800" dirty="0"/>
              <a:t>Inomhusträning Linghemsskolan november-april</a:t>
            </a:r>
          </a:p>
          <a:p>
            <a:pPr>
              <a:lnSpc>
                <a:spcPct val="90000"/>
              </a:lnSpc>
            </a:pPr>
            <a:r>
              <a:rPr lang="sv-SE" sz="2800" dirty="0"/>
              <a:t>Föräldraträff arrangerad i samarbete med LSK fotbollssektion</a:t>
            </a:r>
            <a:br>
              <a:rPr lang="sv-SE" sz="2800" dirty="0"/>
            </a:br>
            <a:endParaRPr lang="sv-SE" sz="2800" dirty="0"/>
          </a:p>
          <a:p>
            <a:pPr>
              <a:lnSpc>
                <a:spcPct val="90000"/>
              </a:lnSpc>
              <a:buFontTx/>
              <a:buNone/>
            </a:pPr>
            <a:endParaRPr lang="sv-SE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sv-SE" sz="2800" dirty="0"/>
              <a:t>&gt;&gt;&gt; Deltagaravgift första året = &gt; tröja/byxor/strumpor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sz="2800" dirty="0"/>
              <a:t>&gt;&gt;&gt; Inga arbetsuppgifter Linghemscupen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Citatet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sv-SE" i="1" dirty="0"/>
              <a:t>”Vi lever fortfarande kvar i en kultur där småkillar lär sig spelet från fel håll. </a:t>
            </a:r>
          </a:p>
          <a:p>
            <a:pPr>
              <a:lnSpc>
                <a:spcPct val="90000"/>
              </a:lnSpc>
              <a:buNone/>
            </a:pPr>
            <a:r>
              <a:rPr lang="sv-SE" i="1" dirty="0"/>
              <a:t>När sexåringarna spelar står deras tränare och föräldrar vid sidlinjen och skäller ut den som dribblar, men applåderar den som sparkar bollen så långt han kan.”</a:t>
            </a:r>
          </a:p>
          <a:p>
            <a:pPr>
              <a:lnSpc>
                <a:spcPct val="90000"/>
              </a:lnSpc>
              <a:buNone/>
            </a:pPr>
            <a:endParaRPr lang="sv-SE" dirty="0"/>
          </a:p>
          <a:p>
            <a:pPr>
              <a:lnSpc>
                <a:spcPct val="90000"/>
              </a:lnSpc>
              <a:buNone/>
            </a:pPr>
            <a:r>
              <a:rPr lang="sv-SE" dirty="0"/>
              <a:t>Gareth </a:t>
            </a:r>
            <a:r>
              <a:rPr lang="sv-SE" dirty="0" err="1"/>
              <a:t>Soutgate</a:t>
            </a:r>
            <a:endParaRPr lang="sv-SE" dirty="0"/>
          </a:p>
          <a:p>
            <a:pPr>
              <a:lnSpc>
                <a:spcPct val="90000"/>
              </a:lnSpc>
              <a:buNone/>
            </a:pPr>
            <a:r>
              <a:rPr lang="sv-SE" dirty="0" err="1"/>
              <a:t>Fd</a:t>
            </a:r>
            <a:r>
              <a:rPr lang="sv-SE" dirty="0"/>
              <a:t> landslagsman England numera chef för engelska förbundets elitutveckling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 (ca 30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Välkomna</a:t>
            </a:r>
          </a:p>
          <a:p>
            <a:r>
              <a:rPr lang="sv-SE" dirty="0"/>
              <a:t>Presentera Linghems </a:t>
            </a:r>
            <a:r>
              <a:rPr lang="sv-SE" dirty="0" err="1"/>
              <a:t>SKs</a:t>
            </a:r>
            <a:r>
              <a:rPr lang="sv-SE" dirty="0"/>
              <a:t> verksamhet</a:t>
            </a:r>
          </a:p>
          <a:p>
            <a:r>
              <a:rPr lang="sv-SE" dirty="0"/>
              <a:t>Starta laget</a:t>
            </a:r>
          </a:p>
          <a:p>
            <a:endParaRPr lang="sv-SE" dirty="0"/>
          </a:p>
          <a:p>
            <a:r>
              <a:rPr lang="sv-SE" dirty="0"/>
              <a:t>Frågor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/>
          <a:lstStyle/>
          <a:p>
            <a:r>
              <a:rPr lang="sv-SE" b="1" u="sng" dirty="0"/>
              <a:t>Organisation</a:t>
            </a:r>
          </a:p>
        </p:txBody>
      </p:sp>
      <p:sp>
        <p:nvSpPr>
          <p:cNvPr id="4" name="Rektangel 3"/>
          <p:cNvSpPr/>
          <p:nvPr/>
        </p:nvSpPr>
        <p:spPr>
          <a:xfrm>
            <a:off x="501832" y="1556792"/>
            <a:ext cx="8208912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sv-SE" sz="2400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500034" y="1142984"/>
          <a:ext cx="8351837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Värdegrund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</a:pPr>
            <a:r>
              <a:rPr lang="sv-SE" sz="4500" dirty="0"/>
              <a:t>Verksamheten bygger på Svenska fotbollsförbundets </a:t>
            </a:r>
          </a:p>
          <a:p>
            <a:pPr>
              <a:lnSpc>
                <a:spcPct val="90000"/>
              </a:lnSpc>
              <a:buNone/>
            </a:pPr>
            <a:r>
              <a:rPr lang="sv-SE" sz="4500" dirty="0"/>
              <a:t>	riktlinjer i ”Spela lek och lär”</a:t>
            </a:r>
            <a:br>
              <a:rPr lang="sv-SE" sz="4500" dirty="0"/>
            </a:br>
            <a:endParaRPr lang="sv-SE" sz="4500" dirty="0"/>
          </a:p>
          <a:p>
            <a:pPr>
              <a:lnSpc>
                <a:spcPct val="90000"/>
              </a:lnSpc>
            </a:pPr>
            <a:r>
              <a:rPr lang="sv-SE" sz="4500" dirty="0"/>
              <a:t>Egna dokument ”Gröna Linjen” o ”LSK Manualen”</a:t>
            </a:r>
          </a:p>
          <a:p>
            <a:pPr>
              <a:lnSpc>
                <a:spcPct val="90000"/>
              </a:lnSpc>
            </a:pPr>
            <a:endParaRPr lang="sv-SE" sz="4500" dirty="0"/>
          </a:p>
          <a:p>
            <a:pPr>
              <a:lnSpc>
                <a:spcPct val="90000"/>
              </a:lnSpc>
            </a:pPr>
            <a:r>
              <a:rPr lang="sv-SE" sz="4500" dirty="0"/>
              <a:t>Ideella ledare</a:t>
            </a:r>
          </a:p>
          <a:p>
            <a:pPr>
              <a:lnSpc>
                <a:spcPct val="90000"/>
              </a:lnSpc>
            </a:pPr>
            <a:endParaRPr lang="sv-SE" sz="4500" dirty="0"/>
          </a:p>
          <a:p>
            <a:pPr>
              <a:lnSpc>
                <a:spcPct val="90000"/>
              </a:lnSpc>
            </a:pPr>
            <a:r>
              <a:rPr lang="sv-SE" sz="4500" dirty="0"/>
              <a:t>Barn från Linghem med omnejd, Gistad, </a:t>
            </a:r>
            <a:r>
              <a:rPr lang="sv-SE" sz="4500" dirty="0" err="1"/>
              <a:t>Bankekind</a:t>
            </a:r>
            <a:endParaRPr lang="sv-SE" sz="4500" dirty="0"/>
          </a:p>
          <a:p>
            <a:pPr>
              <a:lnSpc>
                <a:spcPct val="90000"/>
              </a:lnSpc>
            </a:pPr>
            <a:endParaRPr lang="sv-SE" sz="4500" dirty="0"/>
          </a:p>
          <a:p>
            <a:pPr>
              <a:lnSpc>
                <a:spcPct val="90000"/>
              </a:lnSpc>
            </a:pPr>
            <a:r>
              <a:rPr lang="sv-SE" sz="4500" dirty="0"/>
              <a:t>LSK ska vara ett givet val när man ska börja spela fotboll</a:t>
            </a:r>
          </a:p>
          <a:p>
            <a:pPr>
              <a:lnSpc>
                <a:spcPct val="90000"/>
              </a:lnSpc>
            </a:pPr>
            <a:endParaRPr lang="sv-SE" sz="4500" dirty="0"/>
          </a:p>
          <a:p>
            <a:pPr>
              <a:lnSpc>
                <a:spcPct val="90000"/>
              </a:lnSpc>
            </a:pPr>
            <a:r>
              <a:rPr lang="sv-SE" sz="4500" dirty="0"/>
              <a:t>Seniorlag med egna produkter</a:t>
            </a:r>
          </a:p>
          <a:p>
            <a:pPr>
              <a:lnSpc>
                <a:spcPct val="90000"/>
              </a:lnSpc>
            </a:pPr>
            <a:endParaRPr lang="sv-SE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sv-SE" sz="6700" dirty="0"/>
              <a:t>Att spela i Linghem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sv-SE" sz="3000" b="1" dirty="0"/>
              <a:t>5-manna 			6-9 år</a:t>
            </a:r>
            <a:br>
              <a:rPr lang="sv-SE" dirty="0"/>
            </a:br>
            <a:r>
              <a:rPr lang="sv-SE" dirty="0"/>
              <a:t>	Träning Trastsångsplanen </a:t>
            </a:r>
          </a:p>
          <a:p>
            <a:pPr>
              <a:lnSpc>
                <a:spcPct val="90000"/>
              </a:lnSpc>
              <a:buNone/>
            </a:pPr>
            <a:r>
              <a:rPr lang="sv-SE" dirty="0"/>
              <a:t>		Match Lingheden C-plan/B-plan</a:t>
            </a:r>
          </a:p>
          <a:p>
            <a:pPr>
              <a:lnSpc>
                <a:spcPct val="90000"/>
              </a:lnSpc>
            </a:pPr>
            <a:r>
              <a:rPr lang="sv-SE" b="1" dirty="0"/>
              <a:t>7-manna 		10-12 år</a:t>
            </a:r>
            <a:br>
              <a:rPr lang="sv-SE" dirty="0"/>
            </a:br>
            <a:r>
              <a:rPr lang="sv-SE" dirty="0"/>
              <a:t>	Träning </a:t>
            </a:r>
            <a:r>
              <a:rPr lang="sv-SE" dirty="0" err="1"/>
              <a:t>Åkerboplanen</a:t>
            </a:r>
            <a:endParaRPr lang="sv-SE" dirty="0"/>
          </a:p>
          <a:p>
            <a:pPr>
              <a:lnSpc>
                <a:spcPct val="90000"/>
              </a:lnSpc>
              <a:buNone/>
            </a:pPr>
            <a:r>
              <a:rPr lang="sv-SE" dirty="0"/>
              <a:t>		Match Tulpanplanen</a:t>
            </a:r>
          </a:p>
          <a:p>
            <a:pPr>
              <a:lnSpc>
                <a:spcPct val="90000"/>
              </a:lnSpc>
            </a:pPr>
            <a:r>
              <a:rPr lang="sv-SE" b="1" dirty="0"/>
              <a:t>9-manna 		12-13 år</a:t>
            </a:r>
            <a:br>
              <a:rPr lang="sv-SE" dirty="0"/>
            </a:br>
            <a:r>
              <a:rPr lang="sv-SE" dirty="0"/>
              <a:t>	Träning </a:t>
            </a:r>
            <a:r>
              <a:rPr lang="sv-SE" dirty="0" err="1"/>
              <a:t>Åkerbo/Himnaplan</a:t>
            </a:r>
            <a:br>
              <a:rPr lang="sv-SE" dirty="0"/>
            </a:br>
            <a:r>
              <a:rPr lang="sv-SE" dirty="0"/>
              <a:t>	Match Lingheden B-plan</a:t>
            </a:r>
          </a:p>
          <a:p>
            <a:pPr>
              <a:lnSpc>
                <a:spcPct val="90000"/>
              </a:lnSpc>
            </a:pPr>
            <a:r>
              <a:rPr lang="sv-SE" b="1" dirty="0"/>
              <a:t>11-manna 		13 år -&gt;</a:t>
            </a:r>
            <a:br>
              <a:rPr lang="sv-SE" dirty="0"/>
            </a:br>
            <a:r>
              <a:rPr lang="sv-SE" dirty="0"/>
              <a:t>	Träning Lingheden </a:t>
            </a:r>
            <a:r>
              <a:rPr lang="sv-SE" dirty="0" err="1"/>
              <a:t>B-plan/Himnaplan</a:t>
            </a:r>
            <a:endParaRPr lang="sv-SE" dirty="0"/>
          </a:p>
          <a:p>
            <a:pPr>
              <a:lnSpc>
                <a:spcPct val="90000"/>
              </a:lnSpc>
              <a:buNone/>
            </a:pPr>
            <a:r>
              <a:rPr lang="sv-SE" dirty="0"/>
              <a:t>		Match </a:t>
            </a:r>
            <a:r>
              <a:rPr lang="sv-SE" dirty="0" err="1"/>
              <a:t>A-plan/Himna</a:t>
            </a:r>
            <a:endParaRPr lang="sv-SE" dirty="0"/>
          </a:p>
          <a:p>
            <a:endParaRPr lang="sv-S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Spelarutbildning (exempel)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sv-SE" dirty="0"/>
              <a:t>Fotbollsskola</a:t>
            </a:r>
            <a:br>
              <a:rPr lang="sv-SE" dirty="0"/>
            </a:br>
            <a:r>
              <a:rPr lang="sv-SE" dirty="0"/>
              <a:t>vecka 24/25 – 8 till 11 år</a:t>
            </a:r>
            <a:br>
              <a:rPr lang="sv-SE" dirty="0"/>
            </a:br>
            <a:r>
              <a:rPr lang="sv-SE" dirty="0"/>
              <a:t>ansvarig: 9 </a:t>
            </a:r>
            <a:r>
              <a:rPr lang="sv-SE" dirty="0" err="1"/>
              <a:t>års-laget</a:t>
            </a:r>
            <a:br>
              <a:rPr lang="sv-SE" dirty="0"/>
            </a:br>
            <a:endParaRPr lang="sv-SE" dirty="0"/>
          </a:p>
          <a:p>
            <a:pPr>
              <a:lnSpc>
                <a:spcPct val="80000"/>
              </a:lnSpc>
            </a:pPr>
            <a:r>
              <a:rPr lang="sv-SE" dirty="0"/>
              <a:t>Domarutbildning</a:t>
            </a:r>
            <a:br>
              <a:rPr lang="sv-SE" dirty="0"/>
            </a:br>
            <a:r>
              <a:rPr lang="sv-SE" dirty="0"/>
              <a:t>14 år </a:t>
            </a:r>
            <a:br>
              <a:rPr lang="sv-SE" dirty="0"/>
            </a:br>
            <a:r>
              <a:rPr lang="sv-SE" dirty="0"/>
              <a:t>domare på 5 &amp; 7-manna matcher</a:t>
            </a:r>
          </a:p>
          <a:p>
            <a:pPr>
              <a:lnSpc>
                <a:spcPct val="80000"/>
              </a:lnSpc>
              <a:buFontTx/>
              <a:buNone/>
            </a:pPr>
            <a:endParaRPr lang="sv-SE" dirty="0"/>
          </a:p>
          <a:p>
            <a:pPr>
              <a:lnSpc>
                <a:spcPct val="80000"/>
              </a:lnSpc>
            </a:pPr>
            <a:r>
              <a:rPr lang="sv-SE" dirty="0"/>
              <a:t>Ledarutbildning </a:t>
            </a:r>
            <a:br>
              <a:rPr lang="sv-SE" dirty="0"/>
            </a:br>
            <a:r>
              <a:rPr lang="sv-SE" dirty="0"/>
              <a:t>15 år</a:t>
            </a:r>
            <a:br>
              <a:rPr lang="sv-SE" dirty="0"/>
            </a:br>
            <a:r>
              <a:rPr lang="sv-SE" dirty="0"/>
              <a:t>ledare på fotbollsskolan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LSK Medlem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Medlemsavgift till klubben </a:t>
            </a:r>
          </a:p>
          <a:p>
            <a:pPr>
              <a:buNone/>
            </a:pPr>
            <a:r>
              <a:rPr lang="sv-SE" dirty="0"/>
              <a:t>	</a:t>
            </a:r>
            <a:r>
              <a:rPr lang="sv-SE" dirty="0">
                <a:solidFill>
                  <a:srgbClr val="FF0000"/>
                </a:solidFill>
              </a:rPr>
              <a:t>pg 173716-8</a:t>
            </a:r>
            <a:endParaRPr lang="sv-SE" dirty="0"/>
          </a:p>
          <a:p>
            <a:pPr lvl="1"/>
            <a:r>
              <a:rPr lang="sv-SE" sz="3200" dirty="0"/>
              <a:t>400 kr per familj</a:t>
            </a:r>
          </a:p>
          <a:p>
            <a:pPr lvl="1"/>
            <a:r>
              <a:rPr lang="sv-SE" sz="3200" dirty="0"/>
              <a:t>200 kr för senior(20 år och äldre)</a:t>
            </a:r>
          </a:p>
          <a:p>
            <a:pPr lvl="1"/>
            <a:r>
              <a:rPr lang="sv-SE" sz="3200" dirty="0"/>
              <a:t>100 kr för ungdom (19 år och yngre)</a:t>
            </a:r>
          </a:p>
          <a:p>
            <a:pPr>
              <a:buFontTx/>
              <a:buNone/>
            </a:pPr>
            <a:r>
              <a:rPr lang="sv-SE" sz="1600" dirty="0"/>
              <a:t> </a:t>
            </a:r>
          </a:p>
          <a:p>
            <a:r>
              <a:rPr lang="sv-SE" dirty="0"/>
              <a:t>Medlemskort till alla betalande</a:t>
            </a:r>
            <a:br>
              <a:rPr lang="sv-SE" dirty="0"/>
            </a:br>
            <a:r>
              <a:rPr lang="sv-SE" dirty="0"/>
              <a:t>(administreras av huvudsektionen)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Sektionsavgift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Deltagaravgift 500 kr för åldrar 6 och 7 år</a:t>
            </a:r>
          </a:p>
          <a:p>
            <a:r>
              <a:rPr lang="sv-SE" dirty="0"/>
              <a:t>Deltagaravgift 950 kr från 8 år</a:t>
            </a:r>
          </a:p>
          <a:p>
            <a:r>
              <a:rPr lang="sv-SE" dirty="0"/>
              <a:t>Maxbelopp per familj – 2 000 kr</a:t>
            </a:r>
          </a:p>
          <a:p>
            <a:r>
              <a:rPr lang="sv-SE" dirty="0"/>
              <a:t>”Vad får man?”:</a:t>
            </a:r>
            <a:br>
              <a:rPr lang="sv-SE" dirty="0"/>
            </a:br>
            <a:r>
              <a:rPr lang="sv-SE" dirty="0"/>
              <a:t>Bollar, västar, konor, matchtröja, inomhusträning, serieanmälan, domarkostnader, planer etc.</a:t>
            </a:r>
            <a:br>
              <a:rPr lang="sv-SE" dirty="0"/>
            </a:br>
            <a:r>
              <a:rPr lang="sv-SE" dirty="0"/>
              <a:t>(administreras av fotbollssektionen)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Lagorganisation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v-SE" sz="3600" dirty="0"/>
              <a:t>Tränare minst 3-4 </a:t>
            </a:r>
            <a:r>
              <a:rPr lang="sv-SE" sz="3600" dirty="0" err="1"/>
              <a:t>st</a:t>
            </a:r>
            <a:endParaRPr lang="sv-SE" sz="3600" dirty="0"/>
          </a:p>
          <a:p>
            <a:r>
              <a:rPr lang="sv-SE" sz="3600" dirty="0"/>
              <a:t>Lagledare (informatör)</a:t>
            </a:r>
          </a:p>
          <a:p>
            <a:r>
              <a:rPr lang="sv-SE" sz="3600" dirty="0"/>
              <a:t>Kassör</a:t>
            </a:r>
          </a:p>
          <a:p>
            <a:r>
              <a:rPr lang="sv-SE" sz="3600" dirty="0"/>
              <a:t>Hemsida </a:t>
            </a:r>
          </a:p>
          <a:p>
            <a:r>
              <a:rPr lang="sv-SE" sz="3600" dirty="0"/>
              <a:t>Föräldragrupp</a:t>
            </a:r>
          </a:p>
          <a:p>
            <a:endParaRPr lang="sv-SE" sz="3600" dirty="0"/>
          </a:p>
          <a:p>
            <a:pPr>
              <a:buNone/>
            </a:pPr>
            <a:r>
              <a:rPr lang="sv-SE" sz="2400" dirty="0"/>
              <a:t>(Närvarokort =&gt; viktig inkomst – rapporteras 2 ggr/år)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21526</TotalTime>
  <Words>438</Words>
  <Application>Microsoft Office PowerPoint</Application>
  <PresentationFormat>Bildspel på skärmen (4:3)</PresentationFormat>
  <Paragraphs>111</Paragraphs>
  <Slides>12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Office-tema</vt:lpstr>
      <vt:lpstr>LSK FOTBOLL</vt:lpstr>
      <vt:lpstr>AGENDA (ca 30 minuter)</vt:lpstr>
      <vt:lpstr>Organisation</vt:lpstr>
      <vt:lpstr>Värdegrund</vt:lpstr>
      <vt:lpstr>Att spela i Linghem</vt:lpstr>
      <vt:lpstr>Spelarutbildning (exempel)</vt:lpstr>
      <vt:lpstr>LSK Medlem</vt:lpstr>
      <vt:lpstr>Sektionsavgift</vt:lpstr>
      <vt:lpstr>Lagorganisation</vt:lpstr>
      <vt:lpstr>Första året</vt:lpstr>
      <vt:lpstr>Citatet</vt:lpstr>
      <vt:lpstr>Frågor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LSK FOTBOLL Ledarträff 14-15/11 2008</dc:title>
  <dc:creator>Ekman Mikael</dc:creator>
  <cp:lastModifiedBy>Elisabeth Öhlin</cp:lastModifiedBy>
  <cp:revision>34</cp:revision>
  <dcterms:created xsi:type="dcterms:W3CDTF">2008-11-14T16:01:04Z</dcterms:created>
  <dcterms:modified xsi:type="dcterms:W3CDTF">2023-12-21T07:55:36Z</dcterms:modified>
</cp:coreProperties>
</file>